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85" r:id="rId4"/>
    <p:sldId id="274" r:id="rId5"/>
    <p:sldId id="270" r:id="rId6"/>
    <p:sldId id="269" r:id="rId7"/>
    <p:sldId id="281" r:id="rId8"/>
    <p:sldId id="279" r:id="rId9"/>
    <p:sldId id="282" r:id="rId10"/>
    <p:sldId id="283" r:id="rId11"/>
    <p:sldId id="287" r:id="rId12"/>
    <p:sldId id="286" r:id="rId13"/>
    <p:sldId id="280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Marie Prestegård" initials="LMP" lastIdx="1" clrIdx="0">
    <p:extLst>
      <p:ext uri="{19B8F6BF-5375-455C-9EA6-DF929625EA0E}">
        <p15:presenceInfo xmlns:p15="http://schemas.microsoft.com/office/powerpoint/2012/main" userId="S::lindap2509@osloskolen.no::cab153ce-f042-4cd7-af75-c4aa7746d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E0B57-1AEB-3917-3A40-3257B7F23178}" v="2" dt="2022-04-28T13:50:57.038"/>
    <p1510:client id="{AAE2CCE3-4533-2E0F-9719-69CA5A0D2114}" v="589" dt="2022-04-28T13:14:09.719"/>
    <p1510:client id="{F73C9A64-BA9C-4AF7-B510-3FC97807CF18}" v="1149" dt="2022-04-28T10:26:19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Johnsen Holmeide" userId="S::ljholme@osloskolen.no::8298a14f-6dff-44c2-b367-eebca77aa781" providerId="AD" clId="Web-{6FDE0B57-1AEB-3917-3A40-3257B7F23178}"/>
    <pc:docChg chg="modSld">
      <pc:chgData name="Linda Johnsen Holmeide" userId="S::ljholme@osloskolen.no::8298a14f-6dff-44c2-b367-eebca77aa781" providerId="AD" clId="Web-{6FDE0B57-1AEB-3917-3A40-3257B7F23178}" dt="2022-04-28T13:50:57.038" v="1" actId="20577"/>
      <pc:docMkLst>
        <pc:docMk/>
      </pc:docMkLst>
      <pc:sldChg chg="modSp">
        <pc:chgData name="Linda Johnsen Holmeide" userId="S::ljholme@osloskolen.no::8298a14f-6dff-44c2-b367-eebca77aa781" providerId="AD" clId="Web-{6FDE0B57-1AEB-3917-3A40-3257B7F23178}" dt="2022-04-28T13:50:57.038" v="1" actId="20577"/>
        <pc:sldMkLst>
          <pc:docMk/>
          <pc:sldMk cId="3220995071" sldId="280"/>
        </pc:sldMkLst>
        <pc:spChg chg="mod">
          <ac:chgData name="Linda Johnsen Holmeide" userId="S::ljholme@osloskolen.no::8298a14f-6dff-44c2-b367-eebca77aa781" providerId="AD" clId="Web-{6FDE0B57-1AEB-3917-3A40-3257B7F23178}" dt="2022-04-28T13:50:57.038" v="1" actId="20577"/>
          <ac:spMkLst>
            <pc:docMk/>
            <pc:sldMk cId="3220995071" sldId="280"/>
            <ac:spMk id="2" creationId="{99425827-7EEA-4724-A93C-54E39D235E23}"/>
          </ac:spMkLst>
        </pc:spChg>
      </pc:sldChg>
    </pc:docChg>
  </pc:docChgLst>
  <pc:docChgLst>
    <pc:chgData name="Linda Johnsen Holmeide" userId="S::ljholme@osloskolen.no::8298a14f-6dff-44c2-b367-eebca77aa781" providerId="AD" clId="Web-{AAE2CCE3-4533-2E0F-9719-69CA5A0D2114}"/>
    <pc:docChg chg="addSld modSld sldOrd">
      <pc:chgData name="Linda Johnsen Holmeide" userId="S::ljholme@osloskolen.no::8298a14f-6dff-44c2-b367-eebca77aa781" providerId="AD" clId="Web-{AAE2CCE3-4533-2E0F-9719-69CA5A0D2114}" dt="2022-04-28T13:14:09.719" v="531" actId="20577"/>
      <pc:docMkLst>
        <pc:docMk/>
      </pc:docMkLst>
      <pc:sldChg chg="modSp">
        <pc:chgData name="Linda Johnsen Holmeide" userId="S::ljholme@osloskolen.no::8298a14f-6dff-44c2-b367-eebca77aa781" providerId="AD" clId="Web-{AAE2CCE3-4533-2E0F-9719-69CA5A0D2114}" dt="2022-04-28T10:42:24.844" v="86" actId="20577"/>
        <pc:sldMkLst>
          <pc:docMk/>
          <pc:sldMk cId="698376959" sldId="271"/>
        </pc:sldMkLst>
        <pc:spChg chg="mod">
          <ac:chgData name="Linda Johnsen Holmeide" userId="S::ljholme@osloskolen.no::8298a14f-6dff-44c2-b367-eebca77aa781" providerId="AD" clId="Web-{AAE2CCE3-4533-2E0F-9719-69CA5A0D2114}" dt="2022-04-28T10:42:24.844" v="86" actId="20577"/>
          <ac:spMkLst>
            <pc:docMk/>
            <pc:sldMk cId="698376959" sldId="271"/>
            <ac:spMk id="3" creationId="{6F93FE0E-E53C-E5B6-3B7B-6AE8B94B07F0}"/>
          </ac:spMkLst>
        </pc:spChg>
      </pc:sldChg>
      <pc:sldChg chg="addSp delSp modSp mod ord setBg">
        <pc:chgData name="Linda Johnsen Holmeide" userId="S::ljholme@osloskolen.no::8298a14f-6dff-44c2-b367-eebca77aa781" providerId="AD" clId="Web-{AAE2CCE3-4533-2E0F-9719-69CA5A0D2114}" dt="2022-04-28T13:03:03.200" v="321"/>
        <pc:sldMkLst>
          <pc:docMk/>
          <pc:sldMk cId="3220995071" sldId="280"/>
        </pc:sldMkLst>
        <pc:spChg chg="mod">
          <ac:chgData name="Linda Johnsen Holmeide" userId="S::ljholme@osloskolen.no::8298a14f-6dff-44c2-b367-eebca77aa781" providerId="AD" clId="Web-{AAE2CCE3-4533-2E0F-9719-69CA5A0D2114}" dt="2022-04-28T12:54:26.126" v="95" actId="20577"/>
          <ac:spMkLst>
            <pc:docMk/>
            <pc:sldMk cId="3220995071" sldId="280"/>
            <ac:spMk id="2" creationId="{99425827-7EEA-4724-A93C-54E39D235E23}"/>
          </ac:spMkLst>
        </pc:spChg>
        <pc:spChg chg="del">
          <ac:chgData name="Linda Johnsen Holmeide" userId="S::ljholme@osloskolen.no::8298a14f-6dff-44c2-b367-eebca77aa781" providerId="AD" clId="Web-{AAE2CCE3-4533-2E0F-9719-69CA5A0D2114}" dt="2022-04-28T12:53:22.951" v="87"/>
          <ac:spMkLst>
            <pc:docMk/>
            <pc:sldMk cId="3220995071" sldId="280"/>
            <ac:spMk id="3" creationId="{AE695D15-81A4-42A8-B557-9260B7E9BD86}"/>
          </ac:spMkLst>
        </pc:spChg>
        <pc:spChg chg="add del mod">
          <ac:chgData name="Linda Johnsen Holmeide" userId="S::ljholme@osloskolen.no::8298a14f-6dff-44c2-b367-eebca77aa781" providerId="AD" clId="Web-{AAE2CCE3-4533-2E0F-9719-69CA5A0D2114}" dt="2022-04-28T12:55:11.863" v="103"/>
          <ac:spMkLst>
            <pc:docMk/>
            <pc:sldMk cId="3220995071" sldId="280"/>
            <ac:spMk id="5" creationId="{68F1AB88-89AB-2E5F-69CE-09D87F5BBE02}"/>
          </ac:spMkLst>
        </pc:spChg>
        <pc:spChg chg="add mod">
          <ac:chgData name="Linda Johnsen Holmeide" userId="S::ljholme@osloskolen.no::8298a14f-6dff-44c2-b367-eebca77aa781" providerId="AD" clId="Web-{AAE2CCE3-4533-2E0F-9719-69CA5A0D2114}" dt="2022-04-28T12:56:20.085" v="120" actId="20577"/>
          <ac:spMkLst>
            <pc:docMk/>
            <pc:sldMk cId="3220995071" sldId="280"/>
            <ac:spMk id="6" creationId="{B57046FC-1D94-2EE1-C08C-097B155B1144}"/>
          </ac:spMkLst>
        </pc:spChg>
        <pc:spChg chg="add del">
          <ac:chgData name="Linda Johnsen Holmeide" userId="S::ljholme@osloskolen.no::8298a14f-6dff-44c2-b367-eebca77aa781" providerId="AD" clId="Web-{AAE2CCE3-4533-2E0F-9719-69CA5A0D2114}" dt="2022-04-28T12:53:57.891" v="89"/>
          <ac:spMkLst>
            <pc:docMk/>
            <pc:sldMk cId="3220995071" sldId="280"/>
            <ac:spMk id="8" creationId="{59129866-DEA1-9651-A23D-C77BD43F9418}"/>
          </ac:spMkLst>
        </pc:spChg>
        <pc:spChg chg="add del">
          <ac:chgData name="Linda Johnsen Holmeide" userId="S::ljholme@osloskolen.no::8298a14f-6dff-44c2-b367-eebca77aa781" providerId="AD" clId="Web-{AAE2CCE3-4533-2E0F-9719-69CA5A0D2114}" dt="2022-04-28T12:53:57.891" v="89"/>
          <ac:spMkLst>
            <pc:docMk/>
            <pc:sldMk cId="3220995071" sldId="280"/>
            <ac:spMk id="11" creationId="{56981798-4550-46DA-9172-4846E2FB66EC}"/>
          </ac:spMkLst>
        </pc:spChg>
        <pc:spChg chg="add del">
          <ac:chgData name="Linda Johnsen Holmeide" userId="S::ljholme@osloskolen.no::8298a14f-6dff-44c2-b367-eebca77aa781" providerId="AD" clId="Web-{AAE2CCE3-4533-2E0F-9719-69CA5A0D2114}" dt="2022-04-28T12:53:57.891" v="89"/>
          <ac:spMkLst>
            <pc:docMk/>
            <pc:sldMk cId="3220995071" sldId="280"/>
            <ac:spMk id="13" creationId="{D82EB7D3-3AD8-4ED1-9E1A-2906E14635E3}"/>
          </ac:spMkLst>
        </pc:spChg>
        <pc:spChg chg="add del">
          <ac:chgData name="Linda Johnsen Holmeide" userId="S::ljholme@osloskolen.no::8298a14f-6dff-44c2-b367-eebca77aa781" providerId="AD" clId="Web-{AAE2CCE3-4533-2E0F-9719-69CA5A0D2114}" dt="2022-04-28T12:53:57.891" v="89"/>
          <ac:spMkLst>
            <pc:docMk/>
            <pc:sldMk cId="3220995071" sldId="280"/>
            <ac:spMk id="15" creationId="{2D529E20-662F-4915-ACD7-970C026FDB7F}"/>
          </ac:spMkLst>
        </pc:spChg>
        <pc:picChg chg="add mod ord">
          <ac:chgData name="Linda Johnsen Holmeide" userId="S::ljholme@osloskolen.no::8298a14f-6dff-44c2-b367-eebca77aa781" providerId="AD" clId="Web-{AAE2CCE3-4533-2E0F-9719-69CA5A0D2114}" dt="2022-04-28T12:54:07.735" v="90" actId="1076"/>
          <ac:picMkLst>
            <pc:docMk/>
            <pc:sldMk cId="3220995071" sldId="280"/>
            <ac:picMk id="4" creationId="{2CE98A0B-3417-430D-29E6-0ABFA346869B}"/>
          </ac:picMkLst>
        </pc:picChg>
      </pc:sldChg>
      <pc:sldChg chg="modSp">
        <pc:chgData name="Linda Johnsen Holmeide" userId="S::ljholme@osloskolen.no::8298a14f-6dff-44c2-b367-eebca77aa781" providerId="AD" clId="Web-{AAE2CCE3-4533-2E0F-9719-69CA5A0D2114}" dt="2022-04-28T10:37:59.402" v="15"/>
        <pc:sldMkLst>
          <pc:docMk/>
          <pc:sldMk cId="903079757" sldId="283"/>
        </pc:sldMkLst>
        <pc:graphicFrameChg chg="mod modGraphic">
          <ac:chgData name="Linda Johnsen Holmeide" userId="S::ljholme@osloskolen.no::8298a14f-6dff-44c2-b367-eebca77aa781" providerId="AD" clId="Web-{AAE2CCE3-4533-2E0F-9719-69CA5A0D2114}" dt="2022-04-28T10:37:59.402" v="15"/>
          <ac:graphicFrameMkLst>
            <pc:docMk/>
            <pc:sldMk cId="903079757" sldId="283"/>
            <ac:graphicFrameMk id="4" creationId="{C2A7A30B-B5AE-4FBB-99B2-051368181AA5}"/>
          </ac:graphicFrameMkLst>
        </pc:graphicFrameChg>
      </pc:sldChg>
      <pc:sldChg chg="modSp new ord">
        <pc:chgData name="Linda Johnsen Holmeide" userId="S::ljholme@osloskolen.no::8298a14f-6dff-44c2-b367-eebca77aa781" providerId="AD" clId="Web-{AAE2CCE3-4533-2E0F-9719-69CA5A0D2114}" dt="2022-04-28T13:04:00.859" v="323"/>
        <pc:sldMkLst>
          <pc:docMk/>
          <pc:sldMk cId="123625100" sldId="286"/>
        </pc:sldMkLst>
        <pc:spChg chg="mod">
          <ac:chgData name="Linda Johnsen Holmeide" userId="S::ljholme@osloskolen.no::8298a14f-6dff-44c2-b367-eebca77aa781" providerId="AD" clId="Web-{AAE2CCE3-4533-2E0F-9719-69CA5A0D2114}" dt="2022-04-28T12:56:46.821" v="127" actId="20577"/>
          <ac:spMkLst>
            <pc:docMk/>
            <pc:sldMk cId="123625100" sldId="286"/>
            <ac:spMk id="2" creationId="{6265ECC1-08A9-0412-6EB6-5F710B340B19}"/>
          </ac:spMkLst>
        </pc:spChg>
        <pc:spChg chg="mod">
          <ac:chgData name="Linda Johnsen Holmeide" userId="S::ljholme@osloskolen.no::8298a14f-6dff-44c2-b367-eebca77aa781" providerId="AD" clId="Web-{AAE2CCE3-4533-2E0F-9719-69CA5A0D2114}" dt="2022-04-28T13:02:51.981" v="320" actId="20577"/>
          <ac:spMkLst>
            <pc:docMk/>
            <pc:sldMk cId="123625100" sldId="286"/>
            <ac:spMk id="3" creationId="{487759C1-ED7D-D4CC-BFD2-A997DA2102A6}"/>
          </ac:spMkLst>
        </pc:spChg>
      </pc:sldChg>
      <pc:sldChg chg="addSp delSp modSp new">
        <pc:chgData name="Linda Johnsen Holmeide" userId="S::ljholme@osloskolen.no::8298a14f-6dff-44c2-b367-eebca77aa781" providerId="AD" clId="Web-{AAE2CCE3-4533-2E0F-9719-69CA5A0D2114}" dt="2022-04-28T13:14:09.719" v="531" actId="20577"/>
        <pc:sldMkLst>
          <pc:docMk/>
          <pc:sldMk cId="11500396" sldId="287"/>
        </pc:sldMkLst>
        <pc:spChg chg="mod">
          <ac:chgData name="Linda Johnsen Holmeide" userId="S::ljholme@osloskolen.no::8298a14f-6dff-44c2-b367-eebca77aa781" providerId="AD" clId="Web-{AAE2CCE3-4533-2E0F-9719-69CA5A0D2114}" dt="2022-04-28T13:07:58.059" v="415" actId="20577"/>
          <ac:spMkLst>
            <pc:docMk/>
            <pc:sldMk cId="11500396" sldId="287"/>
            <ac:spMk id="2" creationId="{9C71C879-D8A4-5AD9-5829-A4E971ABD79E}"/>
          </ac:spMkLst>
        </pc:spChg>
        <pc:spChg chg="mod">
          <ac:chgData name="Linda Johnsen Holmeide" userId="S::ljholme@osloskolen.no::8298a14f-6dff-44c2-b367-eebca77aa781" providerId="AD" clId="Web-{AAE2CCE3-4533-2E0F-9719-69CA5A0D2114}" dt="2022-04-28T13:14:09.719" v="531" actId="20577"/>
          <ac:spMkLst>
            <pc:docMk/>
            <pc:sldMk cId="11500396" sldId="287"/>
            <ac:spMk id="3" creationId="{1A2D2C87-2A39-88E0-0410-A5306D4A74BD}"/>
          </ac:spMkLst>
        </pc:spChg>
        <pc:spChg chg="add del">
          <ac:chgData name="Linda Johnsen Holmeide" userId="S::ljholme@osloskolen.no::8298a14f-6dff-44c2-b367-eebca77aa781" providerId="AD" clId="Web-{AAE2CCE3-4533-2E0F-9719-69CA5A0D2114}" dt="2022-04-28T13:07:59.762" v="416"/>
          <ac:spMkLst>
            <pc:docMk/>
            <pc:sldMk cId="11500396" sldId="287"/>
            <ac:spMk id="4" creationId="{D94AFA73-CA71-9DB0-6334-97F43DC00BE4}"/>
          </ac:spMkLst>
        </pc:spChg>
      </pc:sldChg>
    </pc:docChg>
  </pc:docChgLst>
  <pc:docChgLst>
    <pc:chgData name="Linda Marie Prestegård" userId="cab153ce-f042-4cd7-af75-c4aa7746d8ec" providerId="ADAL" clId="{F73C9A64-BA9C-4AF7-B510-3FC97807CF18}"/>
    <pc:docChg chg="undo custSel addSld delSld modSld sldOrd">
      <pc:chgData name="Linda Marie Prestegård" userId="cab153ce-f042-4cd7-af75-c4aa7746d8ec" providerId="ADAL" clId="{F73C9A64-BA9C-4AF7-B510-3FC97807CF18}" dt="2022-04-28T10:26:19.042" v="3628" actId="255"/>
      <pc:docMkLst>
        <pc:docMk/>
      </pc:docMkLst>
      <pc:sldChg chg="modSp mod">
        <pc:chgData name="Linda Marie Prestegård" userId="cab153ce-f042-4cd7-af75-c4aa7746d8ec" providerId="ADAL" clId="{F73C9A64-BA9C-4AF7-B510-3FC97807CF18}" dt="2022-04-28T08:59:59.610" v="1049" actId="14100"/>
        <pc:sldMkLst>
          <pc:docMk/>
          <pc:sldMk cId="2389016353" sldId="256"/>
        </pc:sldMkLst>
        <pc:spChg chg="mod">
          <ac:chgData name="Linda Marie Prestegård" userId="cab153ce-f042-4cd7-af75-c4aa7746d8ec" providerId="ADAL" clId="{F73C9A64-BA9C-4AF7-B510-3FC97807CF18}" dt="2022-04-28T08:59:40.673" v="1045" actId="20577"/>
          <ac:spMkLst>
            <pc:docMk/>
            <pc:sldMk cId="2389016353" sldId="256"/>
            <ac:spMk id="2" creationId="{CFFA8BB8-5D27-456C-B026-769BC733213A}"/>
          </ac:spMkLst>
        </pc:spChg>
        <pc:spChg chg="mod">
          <ac:chgData name="Linda Marie Prestegård" userId="cab153ce-f042-4cd7-af75-c4aa7746d8ec" providerId="ADAL" clId="{F73C9A64-BA9C-4AF7-B510-3FC97807CF18}" dt="2022-04-28T08:59:59.610" v="1049" actId="14100"/>
          <ac:spMkLst>
            <pc:docMk/>
            <pc:sldMk cId="2389016353" sldId="256"/>
            <ac:spMk id="3" creationId="{73AB6420-982B-42BA-8004-99EB4654929C}"/>
          </ac:spMkLst>
        </pc:spChg>
      </pc:sldChg>
      <pc:sldChg chg="modSp mod">
        <pc:chgData name="Linda Marie Prestegård" userId="cab153ce-f042-4cd7-af75-c4aa7746d8ec" providerId="ADAL" clId="{F73C9A64-BA9C-4AF7-B510-3FC97807CF18}" dt="2022-04-28T09:56:38.639" v="3372" actId="113"/>
        <pc:sldMkLst>
          <pc:docMk/>
          <pc:sldMk cId="730030038" sldId="264"/>
        </pc:sldMkLst>
        <pc:spChg chg="mod">
          <ac:chgData name="Linda Marie Prestegård" userId="cab153ce-f042-4cd7-af75-c4aa7746d8ec" providerId="ADAL" clId="{F73C9A64-BA9C-4AF7-B510-3FC97807CF18}" dt="2022-04-28T08:14:48.400" v="71" actId="20577"/>
          <ac:spMkLst>
            <pc:docMk/>
            <pc:sldMk cId="730030038" sldId="264"/>
            <ac:spMk id="2" creationId="{8CBDD93C-850B-4B7D-BEE2-E4D4C23C524D}"/>
          </ac:spMkLst>
        </pc:spChg>
        <pc:spChg chg="mod">
          <ac:chgData name="Linda Marie Prestegård" userId="cab153ce-f042-4cd7-af75-c4aa7746d8ec" providerId="ADAL" clId="{F73C9A64-BA9C-4AF7-B510-3FC97807CF18}" dt="2022-04-28T09:56:38.639" v="3372" actId="113"/>
          <ac:spMkLst>
            <pc:docMk/>
            <pc:sldMk cId="730030038" sldId="264"/>
            <ac:spMk id="3" creationId="{9AE79049-7598-4816-A92D-E2A7E4AA5FB7}"/>
          </ac:spMkLst>
        </pc:spChg>
      </pc:sldChg>
      <pc:sldChg chg="modSp mod">
        <pc:chgData name="Linda Marie Prestegård" userId="cab153ce-f042-4cd7-af75-c4aa7746d8ec" providerId="ADAL" clId="{F73C9A64-BA9C-4AF7-B510-3FC97807CF18}" dt="2022-04-28T09:15:44.718" v="1381" actId="20577"/>
        <pc:sldMkLst>
          <pc:docMk/>
          <pc:sldMk cId="2156270211" sldId="269"/>
        </pc:sldMkLst>
        <pc:spChg chg="mod">
          <ac:chgData name="Linda Marie Prestegård" userId="cab153ce-f042-4cd7-af75-c4aa7746d8ec" providerId="ADAL" clId="{F73C9A64-BA9C-4AF7-B510-3FC97807CF18}" dt="2022-04-28T09:14:14.965" v="1300" actId="20577"/>
          <ac:spMkLst>
            <pc:docMk/>
            <pc:sldMk cId="2156270211" sldId="269"/>
            <ac:spMk id="2" creationId="{60FC9428-6DB6-91E6-53AC-574E7A0CD6FB}"/>
          </ac:spMkLst>
        </pc:spChg>
        <pc:graphicFrameChg chg="mod">
          <ac:chgData name="Linda Marie Prestegård" userId="cab153ce-f042-4cd7-af75-c4aa7746d8ec" providerId="ADAL" clId="{F73C9A64-BA9C-4AF7-B510-3FC97807CF18}" dt="2022-04-28T09:15:44.718" v="1381" actId="20577"/>
          <ac:graphicFrameMkLst>
            <pc:docMk/>
            <pc:sldMk cId="2156270211" sldId="269"/>
            <ac:graphicFrameMk id="5" creationId="{B7797B15-AD49-453F-8F57-0F5EE486AFAE}"/>
          </ac:graphicFrameMkLst>
        </pc:graphicFrameChg>
      </pc:sldChg>
      <pc:sldChg chg="modSp mod ord">
        <pc:chgData name="Linda Marie Prestegård" userId="cab153ce-f042-4cd7-af75-c4aa7746d8ec" providerId="ADAL" clId="{F73C9A64-BA9C-4AF7-B510-3FC97807CF18}" dt="2022-04-28T08:23:30.283" v="921" actId="20577"/>
        <pc:sldMkLst>
          <pc:docMk/>
          <pc:sldMk cId="294269478" sldId="270"/>
        </pc:sldMkLst>
        <pc:spChg chg="mod">
          <ac:chgData name="Linda Marie Prestegård" userId="cab153ce-f042-4cd7-af75-c4aa7746d8ec" providerId="ADAL" clId="{F73C9A64-BA9C-4AF7-B510-3FC97807CF18}" dt="2022-04-28T08:23:30.283" v="921" actId="20577"/>
          <ac:spMkLst>
            <pc:docMk/>
            <pc:sldMk cId="294269478" sldId="270"/>
            <ac:spMk id="2" creationId="{DDA71442-2DD4-B2E6-DB8F-C7E4343FD8C0}"/>
          </ac:spMkLst>
        </pc:spChg>
      </pc:sldChg>
      <pc:sldChg chg="modSp mod ord">
        <pc:chgData name="Linda Marie Prestegård" userId="cab153ce-f042-4cd7-af75-c4aa7746d8ec" providerId="ADAL" clId="{F73C9A64-BA9C-4AF7-B510-3FC97807CF18}" dt="2022-04-28T09:54:53.066" v="3370"/>
        <pc:sldMkLst>
          <pc:docMk/>
          <pc:sldMk cId="698376959" sldId="271"/>
        </pc:sldMkLst>
        <pc:spChg chg="mod">
          <ac:chgData name="Linda Marie Prestegård" userId="cab153ce-f042-4cd7-af75-c4aa7746d8ec" providerId="ADAL" clId="{F73C9A64-BA9C-4AF7-B510-3FC97807CF18}" dt="2022-04-28T08:28:04.705" v="956" actId="20577"/>
          <ac:spMkLst>
            <pc:docMk/>
            <pc:sldMk cId="698376959" sldId="271"/>
            <ac:spMk id="3" creationId="{6F93FE0E-E53C-E5B6-3B7B-6AE8B94B07F0}"/>
          </ac:spMkLst>
        </pc:spChg>
      </pc:sldChg>
      <pc:sldChg chg="modSp mod">
        <pc:chgData name="Linda Marie Prestegård" userId="cab153ce-f042-4cd7-af75-c4aa7746d8ec" providerId="ADAL" clId="{F73C9A64-BA9C-4AF7-B510-3FC97807CF18}" dt="2022-04-28T09:22:02.134" v="1856" actId="20577"/>
        <pc:sldMkLst>
          <pc:docMk/>
          <pc:sldMk cId="1890472646" sldId="279"/>
        </pc:sldMkLst>
        <pc:spChg chg="mod">
          <ac:chgData name="Linda Marie Prestegård" userId="cab153ce-f042-4cd7-af75-c4aa7746d8ec" providerId="ADAL" clId="{F73C9A64-BA9C-4AF7-B510-3FC97807CF18}" dt="2022-04-28T09:19:46.205" v="1742" actId="20577"/>
          <ac:spMkLst>
            <pc:docMk/>
            <pc:sldMk cId="1890472646" sldId="279"/>
            <ac:spMk id="2" creationId="{60FC9428-6DB6-91E6-53AC-574E7A0CD6FB}"/>
          </ac:spMkLst>
        </pc:spChg>
        <pc:graphicFrameChg chg="mod">
          <ac:chgData name="Linda Marie Prestegård" userId="cab153ce-f042-4cd7-af75-c4aa7746d8ec" providerId="ADAL" clId="{F73C9A64-BA9C-4AF7-B510-3FC97807CF18}" dt="2022-04-28T09:22:02.134" v="1856" actId="20577"/>
          <ac:graphicFrameMkLst>
            <pc:docMk/>
            <pc:sldMk cId="1890472646" sldId="279"/>
            <ac:graphicFrameMk id="5" creationId="{B7797B15-AD49-453F-8F57-0F5EE486AFAE}"/>
          </ac:graphicFrameMkLst>
        </pc:graphicFrameChg>
      </pc:sldChg>
      <pc:sldChg chg="modSp new mod">
        <pc:chgData name="Linda Marie Prestegård" userId="cab153ce-f042-4cd7-af75-c4aa7746d8ec" providerId="ADAL" clId="{F73C9A64-BA9C-4AF7-B510-3FC97807CF18}" dt="2022-04-28T08:28:19.607" v="973" actId="20577"/>
        <pc:sldMkLst>
          <pc:docMk/>
          <pc:sldMk cId="3220995071" sldId="280"/>
        </pc:sldMkLst>
        <pc:spChg chg="mod">
          <ac:chgData name="Linda Marie Prestegård" userId="cab153ce-f042-4cd7-af75-c4aa7746d8ec" providerId="ADAL" clId="{F73C9A64-BA9C-4AF7-B510-3FC97807CF18}" dt="2022-04-28T08:28:19.607" v="973" actId="20577"/>
          <ac:spMkLst>
            <pc:docMk/>
            <pc:sldMk cId="3220995071" sldId="280"/>
            <ac:spMk id="2" creationId="{99425827-7EEA-4724-A93C-54E39D235E23}"/>
          </ac:spMkLst>
        </pc:spChg>
      </pc:sldChg>
      <pc:sldChg chg="addSp modSp new mod setBg">
        <pc:chgData name="Linda Marie Prestegård" userId="cab153ce-f042-4cd7-af75-c4aa7746d8ec" providerId="ADAL" clId="{F73C9A64-BA9C-4AF7-B510-3FC97807CF18}" dt="2022-04-28T09:19:02.649" v="1711" actId="20577"/>
        <pc:sldMkLst>
          <pc:docMk/>
          <pc:sldMk cId="2391593718" sldId="281"/>
        </pc:sldMkLst>
        <pc:spChg chg="mod">
          <ac:chgData name="Linda Marie Prestegård" userId="cab153ce-f042-4cd7-af75-c4aa7746d8ec" providerId="ADAL" clId="{F73C9A64-BA9C-4AF7-B510-3FC97807CF18}" dt="2022-04-28T09:19:02.649" v="1711" actId="20577"/>
          <ac:spMkLst>
            <pc:docMk/>
            <pc:sldMk cId="2391593718" sldId="281"/>
            <ac:spMk id="2" creationId="{E2FD32E2-707A-4834-8295-A5BDECF79316}"/>
          </ac:spMkLst>
        </pc:spChg>
        <pc:spChg chg="mod ord">
          <ac:chgData name="Linda Marie Prestegård" userId="cab153ce-f042-4cd7-af75-c4aa7746d8ec" providerId="ADAL" clId="{F73C9A64-BA9C-4AF7-B510-3FC97807CF18}" dt="2022-04-28T09:18:45.673" v="1657" actId="113"/>
          <ac:spMkLst>
            <pc:docMk/>
            <pc:sldMk cId="2391593718" sldId="281"/>
            <ac:spMk id="3" creationId="{E6FD9C90-99F5-4A20-8CB7-CD4DA9F7D1BB}"/>
          </ac:spMkLst>
        </pc:spChg>
        <pc:picChg chg="add mod">
          <ac:chgData name="Linda Marie Prestegård" userId="cab153ce-f042-4cd7-af75-c4aa7746d8ec" providerId="ADAL" clId="{F73C9A64-BA9C-4AF7-B510-3FC97807CF18}" dt="2022-04-28T09:16:12.736" v="1383"/>
          <ac:picMkLst>
            <pc:docMk/>
            <pc:sldMk cId="2391593718" sldId="281"/>
            <ac:picMk id="4" creationId="{16E02E88-584C-447E-B6D7-56C67817E807}"/>
          </ac:picMkLst>
        </pc:picChg>
      </pc:sldChg>
      <pc:sldChg chg="modSp add mod">
        <pc:chgData name="Linda Marie Prestegård" userId="cab153ce-f042-4cd7-af75-c4aa7746d8ec" providerId="ADAL" clId="{F73C9A64-BA9C-4AF7-B510-3FC97807CF18}" dt="2022-04-28T09:28:59.779" v="2446" actId="20577"/>
        <pc:sldMkLst>
          <pc:docMk/>
          <pc:sldMk cId="2564709801" sldId="282"/>
        </pc:sldMkLst>
        <pc:spChg chg="mod">
          <ac:chgData name="Linda Marie Prestegård" userId="cab153ce-f042-4cd7-af75-c4aa7746d8ec" providerId="ADAL" clId="{F73C9A64-BA9C-4AF7-B510-3FC97807CF18}" dt="2022-04-28T09:23:34.889" v="1950" actId="20577"/>
          <ac:spMkLst>
            <pc:docMk/>
            <pc:sldMk cId="2564709801" sldId="282"/>
            <ac:spMk id="2" creationId="{60FC9428-6DB6-91E6-53AC-574E7A0CD6FB}"/>
          </ac:spMkLst>
        </pc:spChg>
        <pc:graphicFrameChg chg="mod">
          <ac:chgData name="Linda Marie Prestegård" userId="cab153ce-f042-4cd7-af75-c4aa7746d8ec" providerId="ADAL" clId="{F73C9A64-BA9C-4AF7-B510-3FC97807CF18}" dt="2022-04-28T09:28:59.779" v="2446" actId="20577"/>
          <ac:graphicFrameMkLst>
            <pc:docMk/>
            <pc:sldMk cId="2564709801" sldId="282"/>
            <ac:graphicFrameMk id="5" creationId="{B7797B15-AD49-453F-8F57-0F5EE486AFAE}"/>
          </ac:graphicFrameMkLst>
        </pc:graphicFrameChg>
      </pc:sldChg>
      <pc:sldChg chg="add del">
        <pc:chgData name="Linda Marie Prestegård" userId="cab153ce-f042-4cd7-af75-c4aa7746d8ec" providerId="ADAL" clId="{F73C9A64-BA9C-4AF7-B510-3FC97807CF18}" dt="2022-04-28T09:22:52.622" v="1858" actId="47"/>
        <pc:sldMkLst>
          <pc:docMk/>
          <pc:sldMk cId="3482646389" sldId="282"/>
        </pc:sldMkLst>
      </pc:sldChg>
      <pc:sldChg chg="addSp modSp new mod">
        <pc:chgData name="Linda Marie Prestegård" userId="cab153ce-f042-4cd7-af75-c4aa7746d8ec" providerId="ADAL" clId="{F73C9A64-BA9C-4AF7-B510-3FC97807CF18}" dt="2022-04-28T09:38:15.793" v="3002" actId="14100"/>
        <pc:sldMkLst>
          <pc:docMk/>
          <pc:sldMk cId="903079757" sldId="283"/>
        </pc:sldMkLst>
        <pc:spChg chg="mod">
          <ac:chgData name="Linda Marie Prestegård" userId="cab153ce-f042-4cd7-af75-c4aa7746d8ec" providerId="ADAL" clId="{F73C9A64-BA9C-4AF7-B510-3FC97807CF18}" dt="2022-04-28T09:31:51.280" v="2642" actId="14100"/>
          <ac:spMkLst>
            <pc:docMk/>
            <pc:sldMk cId="903079757" sldId="283"/>
            <ac:spMk id="2" creationId="{345F62F2-2F4E-4DDC-AAB0-E2B5F8B65310}"/>
          </ac:spMkLst>
        </pc:spChg>
        <pc:spChg chg="mod">
          <ac:chgData name="Linda Marie Prestegård" userId="cab153ce-f042-4cd7-af75-c4aa7746d8ec" providerId="ADAL" clId="{F73C9A64-BA9C-4AF7-B510-3FC97807CF18}" dt="2022-04-28T09:31:59.369" v="2643" actId="14100"/>
          <ac:spMkLst>
            <pc:docMk/>
            <pc:sldMk cId="903079757" sldId="283"/>
            <ac:spMk id="3" creationId="{696D327C-FAA7-49A9-BC44-5370EE98C4E8}"/>
          </ac:spMkLst>
        </pc:spChg>
        <pc:graphicFrameChg chg="add mod modGraphic">
          <ac:chgData name="Linda Marie Prestegård" userId="cab153ce-f042-4cd7-af75-c4aa7746d8ec" providerId="ADAL" clId="{F73C9A64-BA9C-4AF7-B510-3FC97807CF18}" dt="2022-04-28T09:38:15.793" v="3002" actId="14100"/>
          <ac:graphicFrameMkLst>
            <pc:docMk/>
            <pc:sldMk cId="903079757" sldId="283"/>
            <ac:graphicFrameMk id="4" creationId="{C2A7A30B-B5AE-4FBB-99B2-051368181AA5}"/>
          </ac:graphicFrameMkLst>
        </pc:graphicFrameChg>
      </pc:sldChg>
      <pc:sldChg chg="modSp new mod">
        <pc:chgData name="Linda Marie Prestegård" userId="cab153ce-f042-4cd7-af75-c4aa7746d8ec" providerId="ADAL" clId="{F73C9A64-BA9C-4AF7-B510-3FC97807CF18}" dt="2022-04-28T09:52:57.567" v="3346" actId="20577"/>
        <pc:sldMkLst>
          <pc:docMk/>
          <pc:sldMk cId="1425691383" sldId="284"/>
        </pc:sldMkLst>
        <pc:spChg chg="mod">
          <ac:chgData name="Linda Marie Prestegård" userId="cab153ce-f042-4cd7-af75-c4aa7746d8ec" providerId="ADAL" clId="{F73C9A64-BA9C-4AF7-B510-3FC97807CF18}" dt="2022-04-28T09:49:07.218" v="3313" actId="20577"/>
          <ac:spMkLst>
            <pc:docMk/>
            <pc:sldMk cId="1425691383" sldId="284"/>
            <ac:spMk id="2" creationId="{A65CEBC7-84B1-4BDD-8824-B30BA85B78E8}"/>
          </ac:spMkLst>
        </pc:spChg>
        <pc:spChg chg="mod">
          <ac:chgData name="Linda Marie Prestegård" userId="cab153ce-f042-4cd7-af75-c4aa7746d8ec" providerId="ADAL" clId="{F73C9A64-BA9C-4AF7-B510-3FC97807CF18}" dt="2022-04-28T09:52:57.567" v="3346" actId="20577"/>
          <ac:spMkLst>
            <pc:docMk/>
            <pc:sldMk cId="1425691383" sldId="284"/>
            <ac:spMk id="3" creationId="{468FF8AB-5532-4884-AD65-16E2E9975AD3}"/>
          </ac:spMkLst>
        </pc:spChg>
      </pc:sldChg>
      <pc:sldChg chg="modSp add del mod">
        <pc:chgData name="Linda Marie Prestegård" userId="cab153ce-f042-4cd7-af75-c4aa7746d8ec" providerId="ADAL" clId="{F73C9A64-BA9C-4AF7-B510-3FC97807CF18}" dt="2022-04-28T09:54:54.859" v="3371" actId="47"/>
        <pc:sldMkLst>
          <pc:docMk/>
          <pc:sldMk cId="370134220" sldId="285"/>
        </pc:sldMkLst>
        <pc:spChg chg="mod">
          <ac:chgData name="Linda Marie Prestegård" userId="cab153ce-f042-4cd7-af75-c4aa7746d8ec" providerId="ADAL" clId="{F73C9A64-BA9C-4AF7-B510-3FC97807CF18}" dt="2022-04-28T09:54:39.651" v="3368" actId="20577"/>
          <ac:spMkLst>
            <pc:docMk/>
            <pc:sldMk cId="370134220" sldId="285"/>
            <ac:spMk id="2" creationId="{A65CEBC7-84B1-4BDD-8824-B30BA85B78E8}"/>
          </ac:spMkLst>
        </pc:spChg>
        <pc:spChg chg="mod">
          <ac:chgData name="Linda Marie Prestegård" userId="cab153ce-f042-4cd7-af75-c4aa7746d8ec" providerId="ADAL" clId="{F73C9A64-BA9C-4AF7-B510-3FC97807CF18}" dt="2022-04-28T09:54:31.498" v="3350" actId="27636"/>
          <ac:spMkLst>
            <pc:docMk/>
            <pc:sldMk cId="370134220" sldId="285"/>
            <ac:spMk id="3" creationId="{468FF8AB-5532-4884-AD65-16E2E9975AD3}"/>
          </ac:spMkLst>
        </pc:spChg>
      </pc:sldChg>
      <pc:sldChg chg="modSp new mod">
        <pc:chgData name="Linda Marie Prestegård" userId="cab153ce-f042-4cd7-af75-c4aa7746d8ec" providerId="ADAL" clId="{F73C9A64-BA9C-4AF7-B510-3FC97807CF18}" dt="2022-04-28T10:26:19.042" v="3628" actId="255"/>
        <pc:sldMkLst>
          <pc:docMk/>
          <pc:sldMk cId="2629947072" sldId="285"/>
        </pc:sldMkLst>
        <pc:spChg chg="mod">
          <ac:chgData name="Linda Marie Prestegård" userId="cab153ce-f042-4cd7-af75-c4aa7746d8ec" providerId="ADAL" clId="{F73C9A64-BA9C-4AF7-B510-3FC97807CF18}" dt="2022-04-28T10:23:50.972" v="3412" actId="20577"/>
          <ac:spMkLst>
            <pc:docMk/>
            <pc:sldMk cId="2629947072" sldId="285"/>
            <ac:spMk id="2" creationId="{C2FC3F54-131A-4B3D-A3CA-A0424A679320}"/>
          </ac:spMkLst>
        </pc:spChg>
        <pc:spChg chg="mod">
          <ac:chgData name="Linda Marie Prestegård" userId="cab153ce-f042-4cd7-af75-c4aa7746d8ec" providerId="ADAL" clId="{F73C9A64-BA9C-4AF7-B510-3FC97807CF18}" dt="2022-04-28T10:26:19.042" v="3628" actId="255"/>
          <ac:spMkLst>
            <pc:docMk/>
            <pc:sldMk cId="2629947072" sldId="285"/>
            <ac:spMk id="3" creationId="{40DFE44E-6B7D-499C-8386-827CEB38BF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68134-D6D9-4CEA-B0E9-0F65443B560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906DCD-57FF-4D89-8439-63889B456E5A}">
      <dgm:prSet/>
      <dgm:spPr/>
      <dgm:t>
        <a:bodyPr/>
        <a:lstStyle/>
        <a:p>
          <a:r>
            <a:rPr lang="nb-NO" b="1"/>
            <a:t>Brudd i daglige rutiner</a:t>
          </a:r>
          <a:r>
            <a:rPr lang="nb-NO"/>
            <a:t> påvirker barns stressnivå. Spesielt barn med spesielle behov blir ekstra utsatt for dette.</a:t>
          </a:r>
          <a:endParaRPr lang="en-US"/>
        </a:p>
      </dgm:t>
    </dgm:pt>
    <dgm:pt modelId="{956C54FA-07FF-4590-BBBD-EF9FA9D82A25}" type="parTrans" cxnId="{E2F09F31-6FC5-4E8D-A12C-0C835F1E0876}">
      <dgm:prSet/>
      <dgm:spPr/>
      <dgm:t>
        <a:bodyPr/>
        <a:lstStyle/>
        <a:p>
          <a:endParaRPr lang="en-US"/>
        </a:p>
      </dgm:t>
    </dgm:pt>
    <dgm:pt modelId="{E9A141F0-61EC-4CB6-861C-CE4E6CA9DDFA}" type="sibTrans" cxnId="{E2F09F31-6FC5-4E8D-A12C-0C835F1E0876}">
      <dgm:prSet/>
      <dgm:spPr/>
      <dgm:t>
        <a:bodyPr/>
        <a:lstStyle/>
        <a:p>
          <a:endParaRPr lang="en-US"/>
        </a:p>
      </dgm:t>
    </dgm:pt>
    <dgm:pt modelId="{E3E6D6FC-1441-4076-B925-867FB1F2FF4C}">
      <dgm:prSet/>
      <dgm:spPr/>
      <dgm:t>
        <a:bodyPr/>
        <a:lstStyle/>
        <a:p>
          <a:r>
            <a:rPr lang="nb-NO" b="1"/>
            <a:t>Sosial isolasjon</a:t>
          </a:r>
          <a:r>
            <a:rPr lang="nb-NO"/>
            <a:t> øker risiko for depresjon, stress, irritabilitet, søvnmangel og sinne.</a:t>
          </a:r>
          <a:endParaRPr lang="en-US"/>
        </a:p>
      </dgm:t>
    </dgm:pt>
    <dgm:pt modelId="{2AD235AF-60AE-4451-AD1B-80DCF15D842C}" type="parTrans" cxnId="{FFE4E7F4-324F-4FFA-ADA5-187C8E24EBEE}">
      <dgm:prSet/>
      <dgm:spPr/>
      <dgm:t>
        <a:bodyPr/>
        <a:lstStyle/>
        <a:p>
          <a:endParaRPr lang="en-US"/>
        </a:p>
      </dgm:t>
    </dgm:pt>
    <dgm:pt modelId="{E799F766-BC0D-4D4E-AFF1-EA95D79CE2EF}" type="sibTrans" cxnId="{FFE4E7F4-324F-4FFA-ADA5-187C8E24EBEE}">
      <dgm:prSet/>
      <dgm:spPr/>
      <dgm:t>
        <a:bodyPr/>
        <a:lstStyle/>
        <a:p>
          <a:endParaRPr lang="en-US"/>
        </a:p>
      </dgm:t>
    </dgm:pt>
    <dgm:pt modelId="{68B89055-1F0B-4060-BD38-7A42178A70FC}">
      <dgm:prSet/>
      <dgm:spPr/>
      <dgm:t>
        <a:bodyPr/>
        <a:lstStyle/>
        <a:p>
          <a:r>
            <a:rPr lang="nb-NO" b="1"/>
            <a:t>Hjemmeforhold:</a:t>
          </a:r>
          <a:r>
            <a:rPr lang="nb-NO"/>
            <a:t> Arbeidsledighet, overbelastning og økonomisk </a:t>
          </a:r>
          <a:r>
            <a:rPr lang="nb-NO">
              <a:latin typeface="Century Gothic" panose="020B0502020202020204"/>
            </a:rPr>
            <a:t>utrygghet</a:t>
          </a:r>
          <a:r>
            <a:rPr lang="nb-NO"/>
            <a:t>.</a:t>
          </a:r>
          <a:endParaRPr lang="en-US"/>
        </a:p>
      </dgm:t>
    </dgm:pt>
    <dgm:pt modelId="{DE0B7F9F-1736-4BEE-8F20-AF2E1F770632}" type="parTrans" cxnId="{263FC5A8-640C-42A0-97E8-BFD3E141EBCD}">
      <dgm:prSet/>
      <dgm:spPr/>
      <dgm:t>
        <a:bodyPr/>
        <a:lstStyle/>
        <a:p>
          <a:endParaRPr lang="en-US"/>
        </a:p>
      </dgm:t>
    </dgm:pt>
    <dgm:pt modelId="{1135B3B5-E61C-476E-B6B4-9F113C2F17F6}" type="sibTrans" cxnId="{263FC5A8-640C-42A0-97E8-BFD3E141EBCD}">
      <dgm:prSet/>
      <dgm:spPr/>
      <dgm:t>
        <a:bodyPr/>
        <a:lstStyle/>
        <a:p>
          <a:endParaRPr lang="en-US"/>
        </a:p>
      </dgm:t>
    </dgm:pt>
    <dgm:pt modelId="{A6051695-AF9F-4BDC-9F90-72721F6B1540}">
      <dgm:prSet/>
      <dgm:spPr/>
      <dgm:t>
        <a:bodyPr/>
        <a:lstStyle/>
        <a:p>
          <a:pPr rtl="0"/>
          <a:r>
            <a:rPr lang="nb-NO" b="1"/>
            <a:t>På skolen:</a:t>
          </a:r>
          <a:r>
            <a:rPr lang="nb-NO"/>
            <a:t> lengre fravær av trygge voksne </a:t>
          </a:r>
          <a:r>
            <a:rPr lang="nb-NO" err="1"/>
            <a:t>pga</a:t>
          </a:r>
          <a:r>
            <a:rPr lang="nb-NO"/>
            <a:t> karanteneregler - Endringer i daglige rutiner- vansker med å rekruttere </a:t>
          </a:r>
          <a:r>
            <a:rPr lang="nb-NO">
              <a:latin typeface="Century Gothic" panose="020B0502020202020204"/>
            </a:rPr>
            <a:t>nok faglærte</a:t>
          </a:r>
          <a:r>
            <a:rPr lang="nb-NO"/>
            <a:t> pedagoger og miljøarbeidere. </a:t>
          </a:r>
          <a:endParaRPr lang="en-US"/>
        </a:p>
      </dgm:t>
    </dgm:pt>
    <dgm:pt modelId="{0E0B9AC2-E963-48AE-AE1D-55129400A4EA}" type="parTrans" cxnId="{EFAD4628-73C2-4F1E-B3F3-F0FC71123FD5}">
      <dgm:prSet/>
      <dgm:spPr/>
      <dgm:t>
        <a:bodyPr/>
        <a:lstStyle/>
        <a:p>
          <a:endParaRPr lang="en-US"/>
        </a:p>
      </dgm:t>
    </dgm:pt>
    <dgm:pt modelId="{43CA4570-91D1-439B-97DB-3BC9C95E2ADD}" type="sibTrans" cxnId="{EFAD4628-73C2-4F1E-B3F3-F0FC71123FD5}">
      <dgm:prSet/>
      <dgm:spPr/>
      <dgm:t>
        <a:bodyPr/>
        <a:lstStyle/>
        <a:p>
          <a:endParaRPr lang="en-US"/>
        </a:p>
      </dgm:t>
    </dgm:pt>
    <dgm:pt modelId="{490EEBBC-C2E7-4037-96CC-9288696C6FD4}" type="pres">
      <dgm:prSet presAssocID="{18068134-D6D9-4CEA-B0E9-0F65443B5608}" presName="vert0" presStyleCnt="0">
        <dgm:presLayoutVars>
          <dgm:dir/>
          <dgm:animOne val="branch"/>
          <dgm:animLvl val="lvl"/>
        </dgm:presLayoutVars>
      </dgm:prSet>
      <dgm:spPr/>
    </dgm:pt>
    <dgm:pt modelId="{0082262A-9FC7-443C-8C43-BE9457857957}" type="pres">
      <dgm:prSet presAssocID="{8E906DCD-57FF-4D89-8439-63889B456E5A}" presName="thickLine" presStyleLbl="alignNode1" presStyleIdx="0" presStyleCnt="4"/>
      <dgm:spPr/>
    </dgm:pt>
    <dgm:pt modelId="{16E900B6-AE76-4ED2-B417-F8CE594D0C3F}" type="pres">
      <dgm:prSet presAssocID="{8E906DCD-57FF-4D89-8439-63889B456E5A}" presName="horz1" presStyleCnt="0"/>
      <dgm:spPr/>
    </dgm:pt>
    <dgm:pt modelId="{E8E75306-E209-4F1F-BBA2-0C163F4EF807}" type="pres">
      <dgm:prSet presAssocID="{8E906DCD-57FF-4D89-8439-63889B456E5A}" presName="tx1" presStyleLbl="revTx" presStyleIdx="0" presStyleCnt="4"/>
      <dgm:spPr/>
    </dgm:pt>
    <dgm:pt modelId="{2285A18A-23C9-450D-B380-97447A5CA1E8}" type="pres">
      <dgm:prSet presAssocID="{8E906DCD-57FF-4D89-8439-63889B456E5A}" presName="vert1" presStyleCnt="0"/>
      <dgm:spPr/>
    </dgm:pt>
    <dgm:pt modelId="{F07FB6F4-C3F6-45FA-904B-51A7ACE8FB1E}" type="pres">
      <dgm:prSet presAssocID="{E3E6D6FC-1441-4076-B925-867FB1F2FF4C}" presName="thickLine" presStyleLbl="alignNode1" presStyleIdx="1" presStyleCnt="4"/>
      <dgm:spPr/>
    </dgm:pt>
    <dgm:pt modelId="{56A9FCA2-CC60-46D9-A27D-EE05B7127A21}" type="pres">
      <dgm:prSet presAssocID="{E3E6D6FC-1441-4076-B925-867FB1F2FF4C}" presName="horz1" presStyleCnt="0"/>
      <dgm:spPr/>
    </dgm:pt>
    <dgm:pt modelId="{925E0C46-E34C-4F10-8728-AF9D84D6BACC}" type="pres">
      <dgm:prSet presAssocID="{E3E6D6FC-1441-4076-B925-867FB1F2FF4C}" presName="tx1" presStyleLbl="revTx" presStyleIdx="1" presStyleCnt="4"/>
      <dgm:spPr/>
    </dgm:pt>
    <dgm:pt modelId="{690B3627-30A0-439C-94BE-D50F693F5C5E}" type="pres">
      <dgm:prSet presAssocID="{E3E6D6FC-1441-4076-B925-867FB1F2FF4C}" presName="vert1" presStyleCnt="0"/>
      <dgm:spPr/>
    </dgm:pt>
    <dgm:pt modelId="{67B5D588-56B8-4863-9298-6A59B41BE78F}" type="pres">
      <dgm:prSet presAssocID="{68B89055-1F0B-4060-BD38-7A42178A70FC}" presName="thickLine" presStyleLbl="alignNode1" presStyleIdx="2" presStyleCnt="4"/>
      <dgm:spPr/>
    </dgm:pt>
    <dgm:pt modelId="{6148CA77-FF9D-4642-8A00-7D562856ACC3}" type="pres">
      <dgm:prSet presAssocID="{68B89055-1F0B-4060-BD38-7A42178A70FC}" presName="horz1" presStyleCnt="0"/>
      <dgm:spPr/>
    </dgm:pt>
    <dgm:pt modelId="{0738EBF7-16BC-4B9B-9A06-5734653BAD01}" type="pres">
      <dgm:prSet presAssocID="{68B89055-1F0B-4060-BD38-7A42178A70FC}" presName="tx1" presStyleLbl="revTx" presStyleIdx="2" presStyleCnt="4"/>
      <dgm:spPr/>
    </dgm:pt>
    <dgm:pt modelId="{991D0B94-82AC-43A7-ABFB-B2302FB20FFC}" type="pres">
      <dgm:prSet presAssocID="{68B89055-1F0B-4060-BD38-7A42178A70FC}" presName="vert1" presStyleCnt="0"/>
      <dgm:spPr/>
    </dgm:pt>
    <dgm:pt modelId="{5CB99C6E-D080-4ACF-83A7-49D110A02952}" type="pres">
      <dgm:prSet presAssocID="{A6051695-AF9F-4BDC-9F90-72721F6B1540}" presName="thickLine" presStyleLbl="alignNode1" presStyleIdx="3" presStyleCnt="4"/>
      <dgm:spPr/>
    </dgm:pt>
    <dgm:pt modelId="{05C4AB70-E756-4FF0-9B4D-9856E2F31407}" type="pres">
      <dgm:prSet presAssocID="{A6051695-AF9F-4BDC-9F90-72721F6B1540}" presName="horz1" presStyleCnt="0"/>
      <dgm:spPr/>
    </dgm:pt>
    <dgm:pt modelId="{A0CAF113-BBA5-44B8-95B2-0062D04037D5}" type="pres">
      <dgm:prSet presAssocID="{A6051695-AF9F-4BDC-9F90-72721F6B1540}" presName="tx1" presStyleLbl="revTx" presStyleIdx="3" presStyleCnt="4"/>
      <dgm:spPr/>
    </dgm:pt>
    <dgm:pt modelId="{1522F75D-0A2C-44C9-803D-EB30A5D769E2}" type="pres">
      <dgm:prSet presAssocID="{A6051695-AF9F-4BDC-9F90-72721F6B1540}" presName="vert1" presStyleCnt="0"/>
      <dgm:spPr/>
    </dgm:pt>
  </dgm:ptLst>
  <dgm:cxnLst>
    <dgm:cxn modelId="{EFAD4628-73C2-4F1E-B3F3-F0FC71123FD5}" srcId="{18068134-D6D9-4CEA-B0E9-0F65443B5608}" destId="{A6051695-AF9F-4BDC-9F90-72721F6B1540}" srcOrd="3" destOrd="0" parTransId="{0E0B9AC2-E963-48AE-AE1D-55129400A4EA}" sibTransId="{43CA4570-91D1-439B-97DB-3BC9C95E2ADD}"/>
    <dgm:cxn modelId="{E2F09F31-6FC5-4E8D-A12C-0C835F1E0876}" srcId="{18068134-D6D9-4CEA-B0E9-0F65443B5608}" destId="{8E906DCD-57FF-4D89-8439-63889B456E5A}" srcOrd="0" destOrd="0" parTransId="{956C54FA-07FF-4590-BBBD-EF9FA9D82A25}" sibTransId="{E9A141F0-61EC-4CB6-861C-CE4E6CA9DDFA}"/>
    <dgm:cxn modelId="{3D4B364A-982D-47F4-B224-E011890A3871}" type="presOf" srcId="{18068134-D6D9-4CEA-B0E9-0F65443B5608}" destId="{490EEBBC-C2E7-4037-96CC-9288696C6FD4}" srcOrd="0" destOrd="0" presId="urn:microsoft.com/office/officeart/2008/layout/LinedList"/>
    <dgm:cxn modelId="{132F444F-3766-43C4-AFCA-39DF0EB0A244}" type="presOf" srcId="{A6051695-AF9F-4BDC-9F90-72721F6B1540}" destId="{A0CAF113-BBA5-44B8-95B2-0062D04037D5}" srcOrd="0" destOrd="0" presId="urn:microsoft.com/office/officeart/2008/layout/LinedList"/>
    <dgm:cxn modelId="{66B8B599-9759-4E12-B603-0E20D5A5D268}" type="presOf" srcId="{68B89055-1F0B-4060-BD38-7A42178A70FC}" destId="{0738EBF7-16BC-4B9B-9A06-5734653BAD01}" srcOrd="0" destOrd="0" presId="urn:microsoft.com/office/officeart/2008/layout/LinedList"/>
    <dgm:cxn modelId="{263FC5A8-640C-42A0-97E8-BFD3E141EBCD}" srcId="{18068134-D6D9-4CEA-B0E9-0F65443B5608}" destId="{68B89055-1F0B-4060-BD38-7A42178A70FC}" srcOrd="2" destOrd="0" parTransId="{DE0B7F9F-1736-4BEE-8F20-AF2E1F770632}" sibTransId="{1135B3B5-E61C-476E-B6B4-9F113C2F17F6}"/>
    <dgm:cxn modelId="{8B320BBD-5D93-48E2-86A3-B51A14C954A4}" type="presOf" srcId="{8E906DCD-57FF-4D89-8439-63889B456E5A}" destId="{E8E75306-E209-4F1F-BBA2-0C163F4EF807}" srcOrd="0" destOrd="0" presId="urn:microsoft.com/office/officeart/2008/layout/LinedList"/>
    <dgm:cxn modelId="{6B4936C7-5DA9-44AA-8C44-71735EE3B5AE}" type="presOf" srcId="{E3E6D6FC-1441-4076-B925-867FB1F2FF4C}" destId="{925E0C46-E34C-4F10-8728-AF9D84D6BACC}" srcOrd="0" destOrd="0" presId="urn:microsoft.com/office/officeart/2008/layout/LinedList"/>
    <dgm:cxn modelId="{FFE4E7F4-324F-4FFA-ADA5-187C8E24EBEE}" srcId="{18068134-D6D9-4CEA-B0E9-0F65443B5608}" destId="{E3E6D6FC-1441-4076-B925-867FB1F2FF4C}" srcOrd="1" destOrd="0" parTransId="{2AD235AF-60AE-4451-AD1B-80DCF15D842C}" sibTransId="{E799F766-BC0D-4D4E-AFF1-EA95D79CE2EF}"/>
    <dgm:cxn modelId="{F8B3FF5E-A6B3-4092-91B2-231A077D32E5}" type="presParOf" srcId="{490EEBBC-C2E7-4037-96CC-9288696C6FD4}" destId="{0082262A-9FC7-443C-8C43-BE9457857957}" srcOrd="0" destOrd="0" presId="urn:microsoft.com/office/officeart/2008/layout/LinedList"/>
    <dgm:cxn modelId="{34663933-82A0-485E-A7CB-B15F750E707F}" type="presParOf" srcId="{490EEBBC-C2E7-4037-96CC-9288696C6FD4}" destId="{16E900B6-AE76-4ED2-B417-F8CE594D0C3F}" srcOrd="1" destOrd="0" presId="urn:microsoft.com/office/officeart/2008/layout/LinedList"/>
    <dgm:cxn modelId="{2C58E950-63E5-44FC-8890-E9DCF9379841}" type="presParOf" srcId="{16E900B6-AE76-4ED2-B417-F8CE594D0C3F}" destId="{E8E75306-E209-4F1F-BBA2-0C163F4EF807}" srcOrd="0" destOrd="0" presId="urn:microsoft.com/office/officeart/2008/layout/LinedList"/>
    <dgm:cxn modelId="{92BEE416-6612-4B92-982C-2B01EF9B8EE3}" type="presParOf" srcId="{16E900B6-AE76-4ED2-B417-F8CE594D0C3F}" destId="{2285A18A-23C9-450D-B380-97447A5CA1E8}" srcOrd="1" destOrd="0" presId="urn:microsoft.com/office/officeart/2008/layout/LinedList"/>
    <dgm:cxn modelId="{4EC2C6F2-AA02-4024-BCBA-5BF0901FA4CA}" type="presParOf" srcId="{490EEBBC-C2E7-4037-96CC-9288696C6FD4}" destId="{F07FB6F4-C3F6-45FA-904B-51A7ACE8FB1E}" srcOrd="2" destOrd="0" presId="urn:microsoft.com/office/officeart/2008/layout/LinedList"/>
    <dgm:cxn modelId="{6FC45C52-61E9-4276-B786-A3BA26D5EDE7}" type="presParOf" srcId="{490EEBBC-C2E7-4037-96CC-9288696C6FD4}" destId="{56A9FCA2-CC60-46D9-A27D-EE05B7127A21}" srcOrd="3" destOrd="0" presId="urn:microsoft.com/office/officeart/2008/layout/LinedList"/>
    <dgm:cxn modelId="{A20DC99F-C972-4C78-9C48-9F80F687F7CD}" type="presParOf" srcId="{56A9FCA2-CC60-46D9-A27D-EE05B7127A21}" destId="{925E0C46-E34C-4F10-8728-AF9D84D6BACC}" srcOrd="0" destOrd="0" presId="urn:microsoft.com/office/officeart/2008/layout/LinedList"/>
    <dgm:cxn modelId="{BF84BBFC-A702-4A32-911C-489E8297F676}" type="presParOf" srcId="{56A9FCA2-CC60-46D9-A27D-EE05B7127A21}" destId="{690B3627-30A0-439C-94BE-D50F693F5C5E}" srcOrd="1" destOrd="0" presId="urn:microsoft.com/office/officeart/2008/layout/LinedList"/>
    <dgm:cxn modelId="{EE17078D-D721-4256-A612-262DFF0A5CF2}" type="presParOf" srcId="{490EEBBC-C2E7-4037-96CC-9288696C6FD4}" destId="{67B5D588-56B8-4863-9298-6A59B41BE78F}" srcOrd="4" destOrd="0" presId="urn:microsoft.com/office/officeart/2008/layout/LinedList"/>
    <dgm:cxn modelId="{3930AE1A-9484-461D-995D-93ACC0730F03}" type="presParOf" srcId="{490EEBBC-C2E7-4037-96CC-9288696C6FD4}" destId="{6148CA77-FF9D-4642-8A00-7D562856ACC3}" srcOrd="5" destOrd="0" presId="urn:microsoft.com/office/officeart/2008/layout/LinedList"/>
    <dgm:cxn modelId="{A98067AF-348F-4CD3-9020-72E80603E3B8}" type="presParOf" srcId="{6148CA77-FF9D-4642-8A00-7D562856ACC3}" destId="{0738EBF7-16BC-4B9B-9A06-5734653BAD01}" srcOrd="0" destOrd="0" presId="urn:microsoft.com/office/officeart/2008/layout/LinedList"/>
    <dgm:cxn modelId="{DC3FAB6B-BA5B-4EA0-AE7A-BAE2D0A7B632}" type="presParOf" srcId="{6148CA77-FF9D-4642-8A00-7D562856ACC3}" destId="{991D0B94-82AC-43A7-ABFB-B2302FB20FFC}" srcOrd="1" destOrd="0" presId="urn:microsoft.com/office/officeart/2008/layout/LinedList"/>
    <dgm:cxn modelId="{5F1BEF89-316C-4734-A018-102CBD2CDAC5}" type="presParOf" srcId="{490EEBBC-C2E7-4037-96CC-9288696C6FD4}" destId="{5CB99C6E-D080-4ACF-83A7-49D110A02952}" srcOrd="6" destOrd="0" presId="urn:microsoft.com/office/officeart/2008/layout/LinedList"/>
    <dgm:cxn modelId="{CF140842-40EF-4F0A-A7F3-F2BD97351181}" type="presParOf" srcId="{490EEBBC-C2E7-4037-96CC-9288696C6FD4}" destId="{05C4AB70-E756-4FF0-9B4D-9856E2F31407}" srcOrd="7" destOrd="0" presId="urn:microsoft.com/office/officeart/2008/layout/LinedList"/>
    <dgm:cxn modelId="{D035B3E0-36C7-49AC-9159-086E4438D973}" type="presParOf" srcId="{05C4AB70-E756-4FF0-9B4D-9856E2F31407}" destId="{A0CAF113-BBA5-44B8-95B2-0062D04037D5}" srcOrd="0" destOrd="0" presId="urn:microsoft.com/office/officeart/2008/layout/LinedList"/>
    <dgm:cxn modelId="{28CF6B0F-42B5-4CFC-8D3D-42A941285B1E}" type="presParOf" srcId="{05C4AB70-E756-4FF0-9B4D-9856E2F31407}" destId="{1522F75D-0A2C-44C9-803D-EB30A5D769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3B258-9710-41C1-941C-CCEDEF5FF5C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949C5-1990-40E4-8BCA-17BA67DAC144}">
      <dgm:prSet/>
      <dgm:spPr/>
      <dgm:t>
        <a:bodyPr/>
        <a:lstStyle/>
        <a:p>
          <a:r>
            <a:rPr lang="en-US" err="1"/>
            <a:t>Rutiner</a:t>
          </a:r>
          <a:endParaRPr lang="en-US"/>
        </a:p>
        <a:p>
          <a:endParaRPr lang="en-US"/>
        </a:p>
      </dgm:t>
    </dgm:pt>
    <dgm:pt modelId="{0839D9E1-4BA3-4946-92A5-3CCF783CA749}" type="parTrans" cxnId="{44E01C9E-9A99-40E6-9DA0-B6D9AA009E15}">
      <dgm:prSet/>
      <dgm:spPr/>
      <dgm:t>
        <a:bodyPr/>
        <a:lstStyle/>
        <a:p>
          <a:endParaRPr lang="en-US"/>
        </a:p>
      </dgm:t>
    </dgm:pt>
    <dgm:pt modelId="{B9D037A2-DC13-4EF7-99EF-19DC9F288488}" type="sibTrans" cxnId="{44E01C9E-9A99-40E6-9DA0-B6D9AA009E15}">
      <dgm:prSet/>
      <dgm:spPr/>
      <dgm:t>
        <a:bodyPr/>
        <a:lstStyle/>
        <a:p>
          <a:endParaRPr lang="en-US"/>
        </a:p>
      </dgm:t>
    </dgm:pt>
    <dgm:pt modelId="{BDD47974-1716-4A86-988B-CBAA2D7D92E7}">
      <dgm:prSet/>
      <dgm:spPr/>
      <dgm:t>
        <a:bodyPr/>
        <a:lstStyle/>
        <a:p>
          <a:r>
            <a:rPr lang="en-US" err="1"/>
            <a:t>Besøksdager</a:t>
          </a:r>
          <a:endParaRPr lang="en-US"/>
        </a:p>
        <a:p>
          <a:endParaRPr lang="en-US"/>
        </a:p>
      </dgm:t>
    </dgm:pt>
    <dgm:pt modelId="{FA2A08E5-EEF7-431A-A518-D3DC5395E904}" type="parTrans" cxnId="{3BD11C91-E973-4C26-A40C-FAC12DA51FD7}">
      <dgm:prSet/>
      <dgm:spPr/>
      <dgm:t>
        <a:bodyPr/>
        <a:lstStyle/>
        <a:p>
          <a:endParaRPr lang="en-US"/>
        </a:p>
      </dgm:t>
    </dgm:pt>
    <dgm:pt modelId="{FA4A2891-4683-4CE7-A5CF-B225B6BE3DFD}" type="sibTrans" cxnId="{3BD11C91-E973-4C26-A40C-FAC12DA51FD7}">
      <dgm:prSet/>
      <dgm:spPr/>
      <dgm:t>
        <a:bodyPr/>
        <a:lstStyle/>
        <a:p>
          <a:endParaRPr lang="en-US"/>
        </a:p>
      </dgm:t>
    </dgm:pt>
    <dgm:pt modelId="{532714D4-37D5-4FA0-8B2D-63F11E69FCCE}">
      <dgm:prSet/>
      <dgm:spPr/>
      <dgm:t>
        <a:bodyPr/>
        <a:lstStyle/>
        <a:p>
          <a:r>
            <a:rPr lang="en-US" err="1"/>
            <a:t>Veiledet</a:t>
          </a:r>
          <a:r>
            <a:rPr lang="en-US"/>
            <a:t> lek</a:t>
          </a:r>
        </a:p>
        <a:p>
          <a:endParaRPr lang="en-US"/>
        </a:p>
      </dgm:t>
    </dgm:pt>
    <dgm:pt modelId="{BE556CF4-4BFA-4D43-BD53-A8924C790755}" type="parTrans" cxnId="{C2BC9CFE-CB96-4CC3-A366-5A98C536D716}">
      <dgm:prSet/>
      <dgm:spPr/>
      <dgm:t>
        <a:bodyPr/>
        <a:lstStyle/>
        <a:p>
          <a:endParaRPr lang="en-US"/>
        </a:p>
      </dgm:t>
    </dgm:pt>
    <dgm:pt modelId="{4460D284-621C-4C0D-8E35-8EFA8603CF3C}" type="sibTrans" cxnId="{C2BC9CFE-CB96-4CC3-A366-5A98C536D716}">
      <dgm:prSet/>
      <dgm:spPr/>
      <dgm:t>
        <a:bodyPr/>
        <a:lstStyle/>
        <a:p>
          <a:endParaRPr lang="en-US"/>
        </a:p>
      </dgm:t>
    </dgm:pt>
    <dgm:pt modelId="{CB1A9618-E7A9-4E76-B8C3-7D0E4C4C1953}">
      <dgm:prSet/>
      <dgm:spPr/>
      <dgm:t>
        <a:bodyPr/>
        <a:lstStyle/>
        <a:p>
          <a:r>
            <a:rPr lang="en-US" err="1"/>
            <a:t>Frilek</a:t>
          </a:r>
          <a:endParaRPr lang="en-US"/>
        </a:p>
        <a:p>
          <a:endParaRPr lang="en-US"/>
        </a:p>
      </dgm:t>
    </dgm:pt>
    <dgm:pt modelId="{5E55B0CE-686C-4AFF-94BA-6DE65EA56C5E}" type="parTrans" cxnId="{C504C6BE-4985-4F49-B41C-BEE7FD67646D}">
      <dgm:prSet/>
      <dgm:spPr/>
      <dgm:t>
        <a:bodyPr/>
        <a:lstStyle/>
        <a:p>
          <a:endParaRPr lang="en-US"/>
        </a:p>
      </dgm:t>
    </dgm:pt>
    <dgm:pt modelId="{39E8E523-0D52-492C-A402-12B593055ECC}" type="sibTrans" cxnId="{C504C6BE-4985-4F49-B41C-BEE7FD67646D}">
      <dgm:prSet/>
      <dgm:spPr/>
      <dgm:t>
        <a:bodyPr/>
        <a:lstStyle/>
        <a:p>
          <a:endParaRPr lang="en-US"/>
        </a:p>
      </dgm:t>
    </dgm:pt>
    <dgm:pt modelId="{6449D038-527B-407E-BB03-EC1891D5211D}">
      <dgm:prSet/>
      <dgm:spPr/>
      <dgm:t>
        <a:bodyPr/>
        <a:lstStyle/>
        <a:p>
          <a:r>
            <a:rPr lang="en-US" err="1"/>
            <a:t>Hjemme</a:t>
          </a:r>
          <a:endParaRPr lang="en-US"/>
        </a:p>
        <a:p>
          <a:endParaRPr lang="en-US"/>
        </a:p>
      </dgm:t>
    </dgm:pt>
    <dgm:pt modelId="{E1369527-A782-4339-BBD4-C7DBA4373B68}" type="parTrans" cxnId="{7A16C7B1-3E79-4F77-A573-1809998AA174}">
      <dgm:prSet/>
      <dgm:spPr/>
      <dgm:t>
        <a:bodyPr/>
        <a:lstStyle/>
        <a:p>
          <a:endParaRPr lang="en-US"/>
        </a:p>
      </dgm:t>
    </dgm:pt>
    <dgm:pt modelId="{7346481D-C204-4934-84A4-832A0498D00F}" type="sibTrans" cxnId="{7A16C7B1-3E79-4F77-A573-1809998AA174}">
      <dgm:prSet/>
      <dgm:spPr/>
      <dgm:t>
        <a:bodyPr/>
        <a:lstStyle/>
        <a:p>
          <a:endParaRPr lang="en-US"/>
        </a:p>
      </dgm:t>
    </dgm:pt>
    <dgm:pt modelId="{CEBF8EB5-C502-4D4E-A43E-1993C57A87D8}" type="pres">
      <dgm:prSet presAssocID="{06A3B258-9710-41C1-941C-CCEDEF5FF5C1}" presName="diagram" presStyleCnt="0">
        <dgm:presLayoutVars>
          <dgm:dir/>
          <dgm:resizeHandles val="exact"/>
        </dgm:presLayoutVars>
      </dgm:prSet>
      <dgm:spPr/>
    </dgm:pt>
    <dgm:pt modelId="{6C794E27-C84E-4652-82CD-A302F1DEC4A8}" type="pres">
      <dgm:prSet presAssocID="{141949C5-1990-40E4-8BCA-17BA67DAC144}" presName="node" presStyleLbl="node1" presStyleIdx="0" presStyleCnt="5">
        <dgm:presLayoutVars>
          <dgm:bulletEnabled val="1"/>
        </dgm:presLayoutVars>
      </dgm:prSet>
      <dgm:spPr/>
    </dgm:pt>
    <dgm:pt modelId="{6FFC6860-4B78-400C-95BF-A482B15C568A}" type="pres">
      <dgm:prSet presAssocID="{B9D037A2-DC13-4EF7-99EF-19DC9F288488}" presName="sibTrans" presStyleCnt="0"/>
      <dgm:spPr/>
    </dgm:pt>
    <dgm:pt modelId="{583E772F-9E74-477B-91A8-F2CA1F410F23}" type="pres">
      <dgm:prSet presAssocID="{BDD47974-1716-4A86-988B-CBAA2D7D92E7}" presName="node" presStyleLbl="node1" presStyleIdx="1" presStyleCnt="5">
        <dgm:presLayoutVars>
          <dgm:bulletEnabled val="1"/>
        </dgm:presLayoutVars>
      </dgm:prSet>
      <dgm:spPr/>
    </dgm:pt>
    <dgm:pt modelId="{F75FA938-49EA-42D5-B129-795DED6E4EDE}" type="pres">
      <dgm:prSet presAssocID="{FA4A2891-4683-4CE7-A5CF-B225B6BE3DFD}" presName="sibTrans" presStyleCnt="0"/>
      <dgm:spPr/>
    </dgm:pt>
    <dgm:pt modelId="{34D0814E-F288-4FF8-AE74-C4A976E69E8A}" type="pres">
      <dgm:prSet presAssocID="{532714D4-37D5-4FA0-8B2D-63F11E69FCCE}" presName="node" presStyleLbl="node1" presStyleIdx="2" presStyleCnt="5">
        <dgm:presLayoutVars>
          <dgm:bulletEnabled val="1"/>
        </dgm:presLayoutVars>
      </dgm:prSet>
      <dgm:spPr/>
    </dgm:pt>
    <dgm:pt modelId="{865DEDD3-865E-4973-9D7C-9FDD6D91CBE9}" type="pres">
      <dgm:prSet presAssocID="{4460D284-621C-4C0D-8E35-8EFA8603CF3C}" presName="sibTrans" presStyleCnt="0"/>
      <dgm:spPr/>
    </dgm:pt>
    <dgm:pt modelId="{6E518E6B-DDA8-46AA-A20F-AB5FAF6A10F7}" type="pres">
      <dgm:prSet presAssocID="{CB1A9618-E7A9-4E76-B8C3-7D0E4C4C1953}" presName="node" presStyleLbl="node1" presStyleIdx="3" presStyleCnt="5">
        <dgm:presLayoutVars>
          <dgm:bulletEnabled val="1"/>
        </dgm:presLayoutVars>
      </dgm:prSet>
      <dgm:spPr/>
    </dgm:pt>
    <dgm:pt modelId="{555C7EAC-59AC-4C91-8341-58761967B204}" type="pres">
      <dgm:prSet presAssocID="{39E8E523-0D52-492C-A402-12B593055ECC}" presName="sibTrans" presStyleCnt="0"/>
      <dgm:spPr/>
    </dgm:pt>
    <dgm:pt modelId="{49B3C86D-4593-4B71-A3E6-1D289A55C763}" type="pres">
      <dgm:prSet presAssocID="{6449D038-527B-407E-BB03-EC1891D5211D}" presName="node" presStyleLbl="node1" presStyleIdx="4" presStyleCnt="5">
        <dgm:presLayoutVars>
          <dgm:bulletEnabled val="1"/>
        </dgm:presLayoutVars>
      </dgm:prSet>
      <dgm:spPr/>
    </dgm:pt>
  </dgm:ptLst>
  <dgm:cxnLst>
    <dgm:cxn modelId="{FB30C336-B821-4A26-8479-00B7EB860695}" type="presOf" srcId="{BDD47974-1716-4A86-988B-CBAA2D7D92E7}" destId="{583E772F-9E74-477B-91A8-F2CA1F410F23}" srcOrd="0" destOrd="0" presId="urn:microsoft.com/office/officeart/2005/8/layout/default"/>
    <dgm:cxn modelId="{4A43535D-E023-46B9-814B-D0022E70E9BB}" type="presOf" srcId="{CB1A9618-E7A9-4E76-B8C3-7D0E4C4C1953}" destId="{6E518E6B-DDA8-46AA-A20F-AB5FAF6A10F7}" srcOrd="0" destOrd="0" presId="urn:microsoft.com/office/officeart/2005/8/layout/default"/>
    <dgm:cxn modelId="{DDF2DF46-0370-4CDF-B9A4-F1D5F0DABE68}" type="presOf" srcId="{6449D038-527B-407E-BB03-EC1891D5211D}" destId="{49B3C86D-4593-4B71-A3E6-1D289A55C763}" srcOrd="0" destOrd="0" presId="urn:microsoft.com/office/officeart/2005/8/layout/default"/>
    <dgm:cxn modelId="{53D61B84-4E9C-4265-91B4-33868E13415D}" type="presOf" srcId="{141949C5-1990-40E4-8BCA-17BA67DAC144}" destId="{6C794E27-C84E-4652-82CD-A302F1DEC4A8}" srcOrd="0" destOrd="0" presId="urn:microsoft.com/office/officeart/2005/8/layout/default"/>
    <dgm:cxn modelId="{3BD11C91-E973-4C26-A40C-FAC12DA51FD7}" srcId="{06A3B258-9710-41C1-941C-CCEDEF5FF5C1}" destId="{BDD47974-1716-4A86-988B-CBAA2D7D92E7}" srcOrd="1" destOrd="0" parTransId="{FA2A08E5-EEF7-431A-A518-D3DC5395E904}" sibTransId="{FA4A2891-4683-4CE7-A5CF-B225B6BE3DFD}"/>
    <dgm:cxn modelId="{BD9E259C-4A89-4D62-A23D-2B45D3608872}" type="presOf" srcId="{06A3B258-9710-41C1-941C-CCEDEF5FF5C1}" destId="{CEBF8EB5-C502-4D4E-A43E-1993C57A87D8}" srcOrd="0" destOrd="0" presId="urn:microsoft.com/office/officeart/2005/8/layout/default"/>
    <dgm:cxn modelId="{44E01C9E-9A99-40E6-9DA0-B6D9AA009E15}" srcId="{06A3B258-9710-41C1-941C-CCEDEF5FF5C1}" destId="{141949C5-1990-40E4-8BCA-17BA67DAC144}" srcOrd="0" destOrd="0" parTransId="{0839D9E1-4BA3-4946-92A5-3CCF783CA749}" sibTransId="{B9D037A2-DC13-4EF7-99EF-19DC9F288488}"/>
    <dgm:cxn modelId="{7A16C7B1-3E79-4F77-A573-1809998AA174}" srcId="{06A3B258-9710-41C1-941C-CCEDEF5FF5C1}" destId="{6449D038-527B-407E-BB03-EC1891D5211D}" srcOrd="4" destOrd="0" parTransId="{E1369527-A782-4339-BBD4-C7DBA4373B68}" sibTransId="{7346481D-C204-4934-84A4-832A0498D00F}"/>
    <dgm:cxn modelId="{C504C6BE-4985-4F49-B41C-BEE7FD67646D}" srcId="{06A3B258-9710-41C1-941C-CCEDEF5FF5C1}" destId="{CB1A9618-E7A9-4E76-B8C3-7D0E4C4C1953}" srcOrd="3" destOrd="0" parTransId="{5E55B0CE-686C-4AFF-94BA-6DE65EA56C5E}" sibTransId="{39E8E523-0D52-492C-A402-12B593055ECC}"/>
    <dgm:cxn modelId="{D11054C0-4E01-4091-BD1C-55BC7C384C8A}" type="presOf" srcId="{532714D4-37D5-4FA0-8B2D-63F11E69FCCE}" destId="{34D0814E-F288-4FF8-AE74-C4A976E69E8A}" srcOrd="0" destOrd="0" presId="urn:microsoft.com/office/officeart/2005/8/layout/default"/>
    <dgm:cxn modelId="{C2BC9CFE-CB96-4CC3-A366-5A98C536D716}" srcId="{06A3B258-9710-41C1-941C-CCEDEF5FF5C1}" destId="{532714D4-37D5-4FA0-8B2D-63F11E69FCCE}" srcOrd="2" destOrd="0" parTransId="{BE556CF4-4BFA-4D43-BD53-A8924C790755}" sibTransId="{4460D284-621C-4C0D-8E35-8EFA8603CF3C}"/>
    <dgm:cxn modelId="{E7C098F3-10B2-45B3-8208-DBD631C6313C}" type="presParOf" srcId="{CEBF8EB5-C502-4D4E-A43E-1993C57A87D8}" destId="{6C794E27-C84E-4652-82CD-A302F1DEC4A8}" srcOrd="0" destOrd="0" presId="urn:microsoft.com/office/officeart/2005/8/layout/default"/>
    <dgm:cxn modelId="{D90C4864-E4BD-41C6-BEE6-FAC3232BEB69}" type="presParOf" srcId="{CEBF8EB5-C502-4D4E-A43E-1993C57A87D8}" destId="{6FFC6860-4B78-400C-95BF-A482B15C568A}" srcOrd="1" destOrd="0" presId="urn:microsoft.com/office/officeart/2005/8/layout/default"/>
    <dgm:cxn modelId="{547077E3-3E43-4F95-BA8D-D575503EC035}" type="presParOf" srcId="{CEBF8EB5-C502-4D4E-A43E-1993C57A87D8}" destId="{583E772F-9E74-477B-91A8-F2CA1F410F23}" srcOrd="2" destOrd="0" presId="urn:microsoft.com/office/officeart/2005/8/layout/default"/>
    <dgm:cxn modelId="{875FD0A6-4A93-4C70-95A4-AC5836F92606}" type="presParOf" srcId="{CEBF8EB5-C502-4D4E-A43E-1993C57A87D8}" destId="{F75FA938-49EA-42D5-B129-795DED6E4EDE}" srcOrd="3" destOrd="0" presId="urn:microsoft.com/office/officeart/2005/8/layout/default"/>
    <dgm:cxn modelId="{47F5ED4F-3ACE-4555-99A2-5454F8FBBD1D}" type="presParOf" srcId="{CEBF8EB5-C502-4D4E-A43E-1993C57A87D8}" destId="{34D0814E-F288-4FF8-AE74-C4A976E69E8A}" srcOrd="4" destOrd="0" presId="urn:microsoft.com/office/officeart/2005/8/layout/default"/>
    <dgm:cxn modelId="{0F1E7272-C7EB-4032-8875-B5B12801EDCF}" type="presParOf" srcId="{CEBF8EB5-C502-4D4E-A43E-1993C57A87D8}" destId="{865DEDD3-865E-4973-9D7C-9FDD6D91CBE9}" srcOrd="5" destOrd="0" presId="urn:microsoft.com/office/officeart/2005/8/layout/default"/>
    <dgm:cxn modelId="{009D3B94-4746-46EA-AE2C-FDA5065EEFCB}" type="presParOf" srcId="{CEBF8EB5-C502-4D4E-A43E-1993C57A87D8}" destId="{6E518E6B-DDA8-46AA-A20F-AB5FAF6A10F7}" srcOrd="6" destOrd="0" presId="urn:microsoft.com/office/officeart/2005/8/layout/default"/>
    <dgm:cxn modelId="{2AA472A5-7AF4-44B7-9936-48F50B8E6E79}" type="presParOf" srcId="{CEBF8EB5-C502-4D4E-A43E-1993C57A87D8}" destId="{555C7EAC-59AC-4C91-8341-58761967B204}" srcOrd="7" destOrd="0" presId="urn:microsoft.com/office/officeart/2005/8/layout/default"/>
    <dgm:cxn modelId="{A840C1C8-F311-4C15-BD99-4C26DEB5E675}" type="presParOf" srcId="{CEBF8EB5-C502-4D4E-A43E-1993C57A87D8}" destId="{49B3C86D-4593-4B71-A3E6-1D289A55C7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BE2C5-CD25-4951-9DEE-0F29B34B7F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B870E-7E23-47EE-AD7B-9FF6898E3A82}">
      <dgm:prSet/>
      <dgm:spPr/>
      <dgm:t>
        <a:bodyPr/>
        <a:lstStyle/>
        <a:p>
          <a:r>
            <a:rPr lang="nb-NO"/>
            <a:t>Rutiner</a:t>
          </a:r>
        </a:p>
      </dgm:t>
    </dgm:pt>
    <dgm:pt modelId="{D6B387A8-C225-44D6-A40C-6F0CAD5F372B}" type="parTrans" cxnId="{B9DB9051-BCC4-4F2C-9EA8-6751E85D93C0}">
      <dgm:prSet/>
      <dgm:spPr/>
      <dgm:t>
        <a:bodyPr/>
        <a:lstStyle/>
        <a:p>
          <a:endParaRPr lang="nb-NO"/>
        </a:p>
      </dgm:t>
    </dgm:pt>
    <dgm:pt modelId="{534D72C8-A8AE-4E5D-86E5-0AEE78529E4E}" type="sibTrans" cxnId="{B9DB9051-BCC4-4F2C-9EA8-6751E85D93C0}">
      <dgm:prSet/>
      <dgm:spPr/>
      <dgm:t>
        <a:bodyPr/>
        <a:lstStyle/>
        <a:p>
          <a:endParaRPr lang="nb-NO"/>
        </a:p>
      </dgm:t>
    </dgm:pt>
    <dgm:pt modelId="{DB1ADCD7-509D-41A2-BD56-B71AC1B964E7}">
      <dgm:prSet/>
      <dgm:spPr/>
      <dgm:t>
        <a:bodyPr/>
        <a:lstStyle/>
        <a:p>
          <a:r>
            <a:rPr lang="nb-NO"/>
            <a:t>God tid om morgenen</a:t>
          </a:r>
        </a:p>
      </dgm:t>
    </dgm:pt>
    <dgm:pt modelId="{C7C4A7D7-BB7F-4D7A-BB17-E780C022C247}" type="parTrans" cxnId="{FFF6C4FD-46BE-4C7D-990F-1494CFE81283}">
      <dgm:prSet/>
      <dgm:spPr/>
      <dgm:t>
        <a:bodyPr/>
        <a:lstStyle/>
        <a:p>
          <a:endParaRPr lang="nb-NO"/>
        </a:p>
      </dgm:t>
    </dgm:pt>
    <dgm:pt modelId="{17770E5B-AF11-47CB-95AB-81C1E4692877}" type="sibTrans" cxnId="{FFF6C4FD-46BE-4C7D-990F-1494CFE81283}">
      <dgm:prSet/>
      <dgm:spPr/>
      <dgm:t>
        <a:bodyPr/>
        <a:lstStyle/>
        <a:p>
          <a:endParaRPr lang="nb-NO"/>
        </a:p>
      </dgm:t>
    </dgm:pt>
    <dgm:pt modelId="{E21CFABA-C721-4FD6-B06B-BE0833E447A0}">
      <dgm:prSet/>
      <dgm:spPr/>
      <dgm:t>
        <a:bodyPr/>
        <a:lstStyle/>
        <a:p>
          <a:r>
            <a:rPr lang="nb-NO"/>
            <a:t>Samlingsstund</a:t>
          </a:r>
        </a:p>
      </dgm:t>
    </dgm:pt>
    <dgm:pt modelId="{EB4FBCF1-59B2-4223-B099-114A38AD6E6E}" type="parTrans" cxnId="{53215F16-5D97-4144-AB53-D6E933158C30}">
      <dgm:prSet/>
      <dgm:spPr/>
      <dgm:t>
        <a:bodyPr/>
        <a:lstStyle/>
        <a:p>
          <a:endParaRPr lang="nb-NO"/>
        </a:p>
      </dgm:t>
    </dgm:pt>
    <dgm:pt modelId="{7A60BBFD-F6DC-4F55-A1D8-488B79DEDCC6}" type="sibTrans" cxnId="{53215F16-5D97-4144-AB53-D6E933158C30}">
      <dgm:prSet/>
      <dgm:spPr/>
      <dgm:t>
        <a:bodyPr/>
        <a:lstStyle/>
        <a:p>
          <a:endParaRPr lang="nb-NO"/>
        </a:p>
      </dgm:t>
    </dgm:pt>
    <dgm:pt modelId="{1779963E-0018-4DCD-8605-2CCD736D9298}">
      <dgm:prSet/>
      <dgm:spPr/>
      <dgm:t>
        <a:bodyPr/>
        <a:lstStyle/>
        <a:p>
          <a:r>
            <a:rPr lang="nb-NO"/>
            <a:t>Plan for dagen</a:t>
          </a:r>
        </a:p>
      </dgm:t>
    </dgm:pt>
    <dgm:pt modelId="{5090718E-0F90-45F7-8740-ADD21E8F7CB7}" type="parTrans" cxnId="{62BA6956-967B-4BA5-8008-B67164F14B1D}">
      <dgm:prSet/>
      <dgm:spPr/>
      <dgm:t>
        <a:bodyPr/>
        <a:lstStyle/>
        <a:p>
          <a:endParaRPr lang="nb-NO"/>
        </a:p>
      </dgm:t>
    </dgm:pt>
    <dgm:pt modelId="{3D0D952C-2F93-4F53-9314-2278DF2AA123}" type="sibTrans" cxnId="{62BA6956-967B-4BA5-8008-B67164F14B1D}">
      <dgm:prSet/>
      <dgm:spPr/>
      <dgm:t>
        <a:bodyPr/>
        <a:lstStyle/>
        <a:p>
          <a:endParaRPr lang="nb-NO"/>
        </a:p>
      </dgm:t>
    </dgm:pt>
    <dgm:pt modelId="{C0B3B2C7-D443-477F-BBE5-86356F4BAE97}">
      <dgm:prSet/>
      <dgm:spPr/>
      <dgm:t>
        <a:bodyPr/>
        <a:lstStyle/>
        <a:p>
          <a:r>
            <a:rPr lang="nb-NO"/>
            <a:t>Kjente sanger</a:t>
          </a:r>
        </a:p>
      </dgm:t>
    </dgm:pt>
    <dgm:pt modelId="{4C7F009D-16C8-404C-900A-DE18288CF755}" type="parTrans" cxnId="{EB3CE8D6-35C4-4A7E-A1DB-CF5C18257233}">
      <dgm:prSet/>
      <dgm:spPr/>
      <dgm:t>
        <a:bodyPr/>
        <a:lstStyle/>
        <a:p>
          <a:endParaRPr lang="nb-NO"/>
        </a:p>
      </dgm:t>
    </dgm:pt>
    <dgm:pt modelId="{48C40CA4-308D-4BC7-A1FB-93A170D05204}" type="sibTrans" cxnId="{EB3CE8D6-35C4-4A7E-A1DB-CF5C18257233}">
      <dgm:prSet/>
      <dgm:spPr/>
      <dgm:t>
        <a:bodyPr/>
        <a:lstStyle/>
        <a:p>
          <a:endParaRPr lang="nb-NO"/>
        </a:p>
      </dgm:t>
    </dgm:pt>
    <dgm:pt modelId="{3B18EA2A-E630-4026-89BF-054A2F2E3B21}">
      <dgm:prSet/>
      <dgm:spPr/>
      <dgm:t>
        <a:bodyPr/>
        <a:lstStyle/>
        <a:p>
          <a:r>
            <a:rPr lang="nb-NO"/>
            <a:t>Kjente leker</a:t>
          </a:r>
        </a:p>
      </dgm:t>
    </dgm:pt>
    <dgm:pt modelId="{72D0AFBE-168A-4069-8DCC-7069EC217665}" type="parTrans" cxnId="{694092AA-1DE8-4E48-A2B4-EFCDC907C7FB}">
      <dgm:prSet/>
      <dgm:spPr/>
      <dgm:t>
        <a:bodyPr/>
        <a:lstStyle/>
        <a:p>
          <a:endParaRPr lang="nb-NO"/>
        </a:p>
      </dgm:t>
    </dgm:pt>
    <dgm:pt modelId="{9510DDCA-CF34-421F-BA22-1EED493CCC87}" type="sibTrans" cxnId="{694092AA-1DE8-4E48-A2B4-EFCDC907C7FB}">
      <dgm:prSet/>
      <dgm:spPr/>
      <dgm:t>
        <a:bodyPr/>
        <a:lstStyle/>
        <a:p>
          <a:endParaRPr lang="nb-NO"/>
        </a:p>
      </dgm:t>
    </dgm:pt>
    <dgm:pt modelId="{82827695-2A83-47B1-94FC-6FEE64989178}">
      <dgm:prSet/>
      <dgm:spPr/>
      <dgm:t>
        <a:bodyPr/>
        <a:lstStyle/>
        <a:p>
          <a:r>
            <a:rPr lang="nb-NO"/>
            <a:t>Litteratur barna kjenner fra før.</a:t>
          </a:r>
        </a:p>
      </dgm:t>
    </dgm:pt>
    <dgm:pt modelId="{CB33BD3E-5B52-4042-BC4F-91D49028BE9E}" type="parTrans" cxnId="{19938353-13A1-44D3-BDE0-0FB9AFD5CB15}">
      <dgm:prSet/>
      <dgm:spPr/>
      <dgm:t>
        <a:bodyPr/>
        <a:lstStyle/>
        <a:p>
          <a:endParaRPr lang="nb-NO"/>
        </a:p>
      </dgm:t>
    </dgm:pt>
    <dgm:pt modelId="{F6C9683B-46EA-4063-BC47-7759159AB722}" type="sibTrans" cxnId="{19938353-13A1-44D3-BDE0-0FB9AFD5CB15}">
      <dgm:prSet/>
      <dgm:spPr/>
      <dgm:t>
        <a:bodyPr/>
        <a:lstStyle/>
        <a:p>
          <a:endParaRPr lang="nb-NO"/>
        </a:p>
      </dgm:t>
    </dgm:pt>
    <dgm:pt modelId="{887F2AB8-EC7F-4B4D-A309-A4F489A6C56F}" type="pres">
      <dgm:prSet presAssocID="{572BE2C5-CD25-4951-9DEE-0F29B34B7F3D}" presName="linear" presStyleCnt="0">
        <dgm:presLayoutVars>
          <dgm:dir/>
          <dgm:animLvl val="lvl"/>
          <dgm:resizeHandles val="exact"/>
        </dgm:presLayoutVars>
      </dgm:prSet>
      <dgm:spPr/>
    </dgm:pt>
    <dgm:pt modelId="{EBCF7026-37FA-4B5E-890E-5B7FEE1DFE97}" type="pres">
      <dgm:prSet presAssocID="{89CB870E-7E23-47EE-AD7B-9FF6898E3A82}" presName="parentLin" presStyleCnt="0"/>
      <dgm:spPr/>
    </dgm:pt>
    <dgm:pt modelId="{9289BB73-D60F-41B9-B72E-A5B40ACF5055}" type="pres">
      <dgm:prSet presAssocID="{89CB870E-7E23-47EE-AD7B-9FF6898E3A82}" presName="parentLeftMargin" presStyleLbl="node1" presStyleIdx="0" presStyleCnt="7"/>
      <dgm:spPr/>
    </dgm:pt>
    <dgm:pt modelId="{61ABAAD4-D9A1-4767-99D1-4B1A3DA1231D}" type="pres">
      <dgm:prSet presAssocID="{89CB870E-7E23-47EE-AD7B-9FF6898E3A8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5B1FECA-9182-44E6-805A-BA449E25D0BB}" type="pres">
      <dgm:prSet presAssocID="{89CB870E-7E23-47EE-AD7B-9FF6898E3A82}" presName="negativeSpace" presStyleCnt="0"/>
      <dgm:spPr/>
    </dgm:pt>
    <dgm:pt modelId="{96DDB36F-9CD8-4B6D-ADF1-CFBDF240D3DE}" type="pres">
      <dgm:prSet presAssocID="{89CB870E-7E23-47EE-AD7B-9FF6898E3A82}" presName="childText" presStyleLbl="conFgAcc1" presStyleIdx="0" presStyleCnt="7">
        <dgm:presLayoutVars>
          <dgm:bulletEnabled val="1"/>
        </dgm:presLayoutVars>
      </dgm:prSet>
      <dgm:spPr/>
    </dgm:pt>
    <dgm:pt modelId="{07C3F520-084A-4B3E-BF6B-DB0C22A484F3}" type="pres">
      <dgm:prSet presAssocID="{534D72C8-A8AE-4E5D-86E5-0AEE78529E4E}" presName="spaceBetweenRectangles" presStyleCnt="0"/>
      <dgm:spPr/>
    </dgm:pt>
    <dgm:pt modelId="{9BB205C5-02D0-492A-BD65-6322ABBF310F}" type="pres">
      <dgm:prSet presAssocID="{DB1ADCD7-509D-41A2-BD56-B71AC1B964E7}" presName="parentLin" presStyleCnt="0"/>
      <dgm:spPr/>
    </dgm:pt>
    <dgm:pt modelId="{6CFECE04-68CD-4F11-8C80-3428408452B9}" type="pres">
      <dgm:prSet presAssocID="{DB1ADCD7-509D-41A2-BD56-B71AC1B964E7}" presName="parentLeftMargin" presStyleLbl="node1" presStyleIdx="0" presStyleCnt="7"/>
      <dgm:spPr/>
    </dgm:pt>
    <dgm:pt modelId="{26397B6A-F67B-4F52-9568-B719C3344896}" type="pres">
      <dgm:prSet presAssocID="{DB1ADCD7-509D-41A2-BD56-B71AC1B964E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F1399A4-BC14-4614-BA4D-4FD557264563}" type="pres">
      <dgm:prSet presAssocID="{DB1ADCD7-509D-41A2-BD56-B71AC1B964E7}" presName="negativeSpace" presStyleCnt="0"/>
      <dgm:spPr/>
    </dgm:pt>
    <dgm:pt modelId="{3FB7C69F-80F9-409C-834E-83E694584C04}" type="pres">
      <dgm:prSet presAssocID="{DB1ADCD7-509D-41A2-BD56-B71AC1B964E7}" presName="childText" presStyleLbl="conFgAcc1" presStyleIdx="1" presStyleCnt="7">
        <dgm:presLayoutVars>
          <dgm:bulletEnabled val="1"/>
        </dgm:presLayoutVars>
      </dgm:prSet>
      <dgm:spPr/>
    </dgm:pt>
    <dgm:pt modelId="{843D53FE-713E-450D-A0F3-2110D02A6EB0}" type="pres">
      <dgm:prSet presAssocID="{17770E5B-AF11-47CB-95AB-81C1E4692877}" presName="spaceBetweenRectangles" presStyleCnt="0"/>
      <dgm:spPr/>
    </dgm:pt>
    <dgm:pt modelId="{8909A5DD-B1AE-4B88-A751-02891E081C24}" type="pres">
      <dgm:prSet presAssocID="{E21CFABA-C721-4FD6-B06B-BE0833E447A0}" presName="parentLin" presStyleCnt="0"/>
      <dgm:spPr/>
    </dgm:pt>
    <dgm:pt modelId="{BEA5DCF4-1361-49AE-8FD3-BA522C986B20}" type="pres">
      <dgm:prSet presAssocID="{E21CFABA-C721-4FD6-B06B-BE0833E447A0}" presName="parentLeftMargin" presStyleLbl="node1" presStyleIdx="1" presStyleCnt="7"/>
      <dgm:spPr/>
    </dgm:pt>
    <dgm:pt modelId="{D442CC59-3CB9-4D80-AFCB-F55696730B31}" type="pres">
      <dgm:prSet presAssocID="{E21CFABA-C721-4FD6-B06B-BE0833E447A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354E6D-1475-4B9C-A49D-E829C90A44DF}" type="pres">
      <dgm:prSet presAssocID="{E21CFABA-C721-4FD6-B06B-BE0833E447A0}" presName="negativeSpace" presStyleCnt="0"/>
      <dgm:spPr/>
    </dgm:pt>
    <dgm:pt modelId="{FBBFEEE9-1C0F-49D5-9213-67D9AD10793A}" type="pres">
      <dgm:prSet presAssocID="{E21CFABA-C721-4FD6-B06B-BE0833E447A0}" presName="childText" presStyleLbl="conFgAcc1" presStyleIdx="2" presStyleCnt="7">
        <dgm:presLayoutVars>
          <dgm:bulletEnabled val="1"/>
        </dgm:presLayoutVars>
      </dgm:prSet>
      <dgm:spPr/>
    </dgm:pt>
    <dgm:pt modelId="{07204E36-DDD6-45D5-B740-2AC7A0F9E981}" type="pres">
      <dgm:prSet presAssocID="{7A60BBFD-F6DC-4F55-A1D8-488B79DEDCC6}" presName="spaceBetweenRectangles" presStyleCnt="0"/>
      <dgm:spPr/>
    </dgm:pt>
    <dgm:pt modelId="{F6FCD563-983A-471F-9DC7-4834DF06C931}" type="pres">
      <dgm:prSet presAssocID="{1779963E-0018-4DCD-8605-2CCD736D9298}" presName="parentLin" presStyleCnt="0"/>
      <dgm:spPr/>
    </dgm:pt>
    <dgm:pt modelId="{D8B673F4-182A-4F3C-93C1-05E9A36AA5C5}" type="pres">
      <dgm:prSet presAssocID="{1779963E-0018-4DCD-8605-2CCD736D9298}" presName="parentLeftMargin" presStyleLbl="node1" presStyleIdx="2" presStyleCnt="7"/>
      <dgm:spPr/>
    </dgm:pt>
    <dgm:pt modelId="{5F929254-655B-4117-AB37-D3EB34644C2E}" type="pres">
      <dgm:prSet presAssocID="{1779963E-0018-4DCD-8605-2CCD736D929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5591B90-AC6D-46B6-A3B5-16BE51179EF8}" type="pres">
      <dgm:prSet presAssocID="{1779963E-0018-4DCD-8605-2CCD736D9298}" presName="negativeSpace" presStyleCnt="0"/>
      <dgm:spPr/>
    </dgm:pt>
    <dgm:pt modelId="{CAE709C3-4815-4469-B6E3-FE7E45581519}" type="pres">
      <dgm:prSet presAssocID="{1779963E-0018-4DCD-8605-2CCD736D9298}" presName="childText" presStyleLbl="conFgAcc1" presStyleIdx="3" presStyleCnt="7">
        <dgm:presLayoutVars>
          <dgm:bulletEnabled val="1"/>
        </dgm:presLayoutVars>
      </dgm:prSet>
      <dgm:spPr/>
    </dgm:pt>
    <dgm:pt modelId="{B8D140F5-4A59-4E57-B21C-1B697B52BE56}" type="pres">
      <dgm:prSet presAssocID="{3D0D952C-2F93-4F53-9314-2278DF2AA123}" presName="spaceBetweenRectangles" presStyleCnt="0"/>
      <dgm:spPr/>
    </dgm:pt>
    <dgm:pt modelId="{E56AB7A6-69A5-4911-BA64-0F765A102F91}" type="pres">
      <dgm:prSet presAssocID="{C0B3B2C7-D443-477F-BBE5-86356F4BAE97}" presName="parentLin" presStyleCnt="0"/>
      <dgm:spPr/>
    </dgm:pt>
    <dgm:pt modelId="{E14AF0F8-61F4-49E1-A5FE-2F4BE609091B}" type="pres">
      <dgm:prSet presAssocID="{C0B3B2C7-D443-477F-BBE5-86356F4BAE97}" presName="parentLeftMargin" presStyleLbl="node1" presStyleIdx="3" presStyleCnt="7"/>
      <dgm:spPr/>
    </dgm:pt>
    <dgm:pt modelId="{EE189B18-C0FE-4426-8B8D-3BE002F013C4}" type="pres">
      <dgm:prSet presAssocID="{C0B3B2C7-D443-477F-BBE5-86356F4BAE9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89C49C4-B58D-46E4-B06F-0F70723B4291}" type="pres">
      <dgm:prSet presAssocID="{C0B3B2C7-D443-477F-BBE5-86356F4BAE97}" presName="negativeSpace" presStyleCnt="0"/>
      <dgm:spPr/>
    </dgm:pt>
    <dgm:pt modelId="{31AA484B-5B0A-4822-A4E7-27EE3920F84C}" type="pres">
      <dgm:prSet presAssocID="{C0B3B2C7-D443-477F-BBE5-86356F4BAE97}" presName="childText" presStyleLbl="conFgAcc1" presStyleIdx="4" presStyleCnt="7">
        <dgm:presLayoutVars>
          <dgm:bulletEnabled val="1"/>
        </dgm:presLayoutVars>
      </dgm:prSet>
      <dgm:spPr/>
    </dgm:pt>
    <dgm:pt modelId="{76746F74-1C5C-4AFB-82D1-D6812E35BDAB}" type="pres">
      <dgm:prSet presAssocID="{48C40CA4-308D-4BC7-A1FB-93A170D05204}" presName="spaceBetweenRectangles" presStyleCnt="0"/>
      <dgm:spPr/>
    </dgm:pt>
    <dgm:pt modelId="{C11797E9-4407-4E95-90C7-8D629D5172E3}" type="pres">
      <dgm:prSet presAssocID="{3B18EA2A-E630-4026-89BF-054A2F2E3B21}" presName="parentLin" presStyleCnt="0"/>
      <dgm:spPr/>
    </dgm:pt>
    <dgm:pt modelId="{BC427C65-9CD4-4233-95BD-3BCEC03DEAB2}" type="pres">
      <dgm:prSet presAssocID="{3B18EA2A-E630-4026-89BF-054A2F2E3B21}" presName="parentLeftMargin" presStyleLbl="node1" presStyleIdx="4" presStyleCnt="7"/>
      <dgm:spPr/>
    </dgm:pt>
    <dgm:pt modelId="{14B6B9AE-BB2F-464C-8772-A260D05C37C6}" type="pres">
      <dgm:prSet presAssocID="{3B18EA2A-E630-4026-89BF-054A2F2E3B2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88DC903-534E-4C93-81D7-C553CD829D14}" type="pres">
      <dgm:prSet presAssocID="{3B18EA2A-E630-4026-89BF-054A2F2E3B21}" presName="negativeSpace" presStyleCnt="0"/>
      <dgm:spPr/>
    </dgm:pt>
    <dgm:pt modelId="{E174E620-B968-4E16-BDF3-3FCB4C6D96BB}" type="pres">
      <dgm:prSet presAssocID="{3B18EA2A-E630-4026-89BF-054A2F2E3B21}" presName="childText" presStyleLbl="conFgAcc1" presStyleIdx="5" presStyleCnt="7">
        <dgm:presLayoutVars>
          <dgm:bulletEnabled val="1"/>
        </dgm:presLayoutVars>
      </dgm:prSet>
      <dgm:spPr/>
    </dgm:pt>
    <dgm:pt modelId="{1F29E2FC-BDD6-4439-92C4-73EDB7D8927B}" type="pres">
      <dgm:prSet presAssocID="{9510DDCA-CF34-421F-BA22-1EED493CCC87}" presName="spaceBetweenRectangles" presStyleCnt="0"/>
      <dgm:spPr/>
    </dgm:pt>
    <dgm:pt modelId="{EAC5E9BE-5B59-4DDD-8EAA-60258F399717}" type="pres">
      <dgm:prSet presAssocID="{82827695-2A83-47B1-94FC-6FEE64989178}" presName="parentLin" presStyleCnt="0"/>
      <dgm:spPr/>
    </dgm:pt>
    <dgm:pt modelId="{FCA956E3-6B57-4F80-B3D1-2DB224F5FCCE}" type="pres">
      <dgm:prSet presAssocID="{82827695-2A83-47B1-94FC-6FEE64989178}" presName="parentLeftMargin" presStyleLbl="node1" presStyleIdx="5" presStyleCnt="7"/>
      <dgm:spPr/>
    </dgm:pt>
    <dgm:pt modelId="{3FAD267E-246B-4C96-A1B0-B3B20217AD0E}" type="pres">
      <dgm:prSet presAssocID="{82827695-2A83-47B1-94FC-6FEE64989178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88FDF44-DF1E-4723-AE7D-31CFA288497C}" type="pres">
      <dgm:prSet presAssocID="{82827695-2A83-47B1-94FC-6FEE64989178}" presName="negativeSpace" presStyleCnt="0"/>
      <dgm:spPr/>
    </dgm:pt>
    <dgm:pt modelId="{D84C6B11-BA42-4CFB-B584-AE538698F786}" type="pres">
      <dgm:prSet presAssocID="{82827695-2A83-47B1-94FC-6FEE64989178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3215F16-5D97-4144-AB53-D6E933158C30}" srcId="{572BE2C5-CD25-4951-9DEE-0F29B34B7F3D}" destId="{E21CFABA-C721-4FD6-B06B-BE0833E447A0}" srcOrd="2" destOrd="0" parTransId="{EB4FBCF1-59B2-4223-B099-114A38AD6E6E}" sibTransId="{7A60BBFD-F6DC-4F55-A1D8-488B79DEDCC6}"/>
    <dgm:cxn modelId="{D99C2E27-AEA5-4EA3-B860-BE9EE0A86C94}" type="presOf" srcId="{82827695-2A83-47B1-94FC-6FEE64989178}" destId="{3FAD267E-246B-4C96-A1B0-B3B20217AD0E}" srcOrd="1" destOrd="0" presId="urn:microsoft.com/office/officeart/2005/8/layout/list1"/>
    <dgm:cxn modelId="{AE9F5134-A2EC-4727-9AF4-8F0FC59012C3}" type="presOf" srcId="{E21CFABA-C721-4FD6-B06B-BE0833E447A0}" destId="{D442CC59-3CB9-4D80-AFCB-F55696730B31}" srcOrd="1" destOrd="0" presId="urn:microsoft.com/office/officeart/2005/8/layout/list1"/>
    <dgm:cxn modelId="{62B8DB6E-4E15-4786-AA7A-60B2B5B1802C}" type="presOf" srcId="{DB1ADCD7-509D-41A2-BD56-B71AC1B964E7}" destId="{6CFECE04-68CD-4F11-8C80-3428408452B9}" srcOrd="0" destOrd="0" presId="urn:microsoft.com/office/officeart/2005/8/layout/list1"/>
    <dgm:cxn modelId="{07B41371-701A-4064-8620-EF656ACE0ABD}" type="presOf" srcId="{C0B3B2C7-D443-477F-BBE5-86356F4BAE97}" destId="{EE189B18-C0FE-4426-8B8D-3BE002F013C4}" srcOrd="1" destOrd="0" presId="urn:microsoft.com/office/officeart/2005/8/layout/list1"/>
    <dgm:cxn modelId="{B9DB9051-BCC4-4F2C-9EA8-6751E85D93C0}" srcId="{572BE2C5-CD25-4951-9DEE-0F29B34B7F3D}" destId="{89CB870E-7E23-47EE-AD7B-9FF6898E3A82}" srcOrd="0" destOrd="0" parTransId="{D6B387A8-C225-44D6-A40C-6F0CAD5F372B}" sibTransId="{534D72C8-A8AE-4E5D-86E5-0AEE78529E4E}"/>
    <dgm:cxn modelId="{19938353-13A1-44D3-BDE0-0FB9AFD5CB15}" srcId="{572BE2C5-CD25-4951-9DEE-0F29B34B7F3D}" destId="{82827695-2A83-47B1-94FC-6FEE64989178}" srcOrd="6" destOrd="0" parTransId="{CB33BD3E-5B52-4042-BC4F-91D49028BE9E}" sibTransId="{F6C9683B-46EA-4063-BC47-7759159AB722}"/>
    <dgm:cxn modelId="{62BA6956-967B-4BA5-8008-B67164F14B1D}" srcId="{572BE2C5-CD25-4951-9DEE-0F29B34B7F3D}" destId="{1779963E-0018-4DCD-8605-2CCD736D9298}" srcOrd="3" destOrd="0" parTransId="{5090718E-0F90-45F7-8740-ADD21E8F7CB7}" sibTransId="{3D0D952C-2F93-4F53-9314-2278DF2AA123}"/>
    <dgm:cxn modelId="{9716207D-979A-47D3-96BB-9253EC08D9A0}" type="presOf" srcId="{1779963E-0018-4DCD-8605-2CCD736D9298}" destId="{5F929254-655B-4117-AB37-D3EB34644C2E}" srcOrd="1" destOrd="0" presId="urn:microsoft.com/office/officeart/2005/8/layout/list1"/>
    <dgm:cxn modelId="{E2836793-3995-4DE4-91A8-2723BFC1019F}" type="presOf" srcId="{572BE2C5-CD25-4951-9DEE-0F29B34B7F3D}" destId="{887F2AB8-EC7F-4B4D-A309-A4F489A6C56F}" srcOrd="0" destOrd="0" presId="urn:microsoft.com/office/officeart/2005/8/layout/list1"/>
    <dgm:cxn modelId="{01866F94-C62F-4C1D-BF12-CE023BF1D150}" type="presOf" srcId="{3B18EA2A-E630-4026-89BF-054A2F2E3B21}" destId="{14B6B9AE-BB2F-464C-8772-A260D05C37C6}" srcOrd="1" destOrd="0" presId="urn:microsoft.com/office/officeart/2005/8/layout/list1"/>
    <dgm:cxn modelId="{EFEA1EA9-CD91-4DC7-8153-54131EDF89AA}" type="presOf" srcId="{C0B3B2C7-D443-477F-BBE5-86356F4BAE97}" destId="{E14AF0F8-61F4-49E1-A5FE-2F4BE609091B}" srcOrd="0" destOrd="0" presId="urn:microsoft.com/office/officeart/2005/8/layout/list1"/>
    <dgm:cxn modelId="{694092AA-1DE8-4E48-A2B4-EFCDC907C7FB}" srcId="{572BE2C5-CD25-4951-9DEE-0F29B34B7F3D}" destId="{3B18EA2A-E630-4026-89BF-054A2F2E3B21}" srcOrd="5" destOrd="0" parTransId="{72D0AFBE-168A-4069-8DCC-7069EC217665}" sibTransId="{9510DDCA-CF34-421F-BA22-1EED493CCC87}"/>
    <dgm:cxn modelId="{2614F1BD-2672-4ED5-93FD-070FF587A222}" type="presOf" srcId="{82827695-2A83-47B1-94FC-6FEE64989178}" destId="{FCA956E3-6B57-4F80-B3D1-2DB224F5FCCE}" srcOrd="0" destOrd="0" presId="urn:microsoft.com/office/officeart/2005/8/layout/list1"/>
    <dgm:cxn modelId="{F0F70FCA-4212-4288-BD52-3B47115C1A08}" type="presOf" srcId="{E21CFABA-C721-4FD6-B06B-BE0833E447A0}" destId="{BEA5DCF4-1361-49AE-8FD3-BA522C986B20}" srcOrd="0" destOrd="0" presId="urn:microsoft.com/office/officeart/2005/8/layout/list1"/>
    <dgm:cxn modelId="{A586CECB-CBA9-429E-A0F9-27528E5B2BF5}" type="presOf" srcId="{89CB870E-7E23-47EE-AD7B-9FF6898E3A82}" destId="{9289BB73-D60F-41B9-B72E-A5B40ACF5055}" srcOrd="0" destOrd="0" presId="urn:microsoft.com/office/officeart/2005/8/layout/list1"/>
    <dgm:cxn modelId="{EB3CE8D6-35C4-4A7E-A1DB-CF5C18257233}" srcId="{572BE2C5-CD25-4951-9DEE-0F29B34B7F3D}" destId="{C0B3B2C7-D443-477F-BBE5-86356F4BAE97}" srcOrd="4" destOrd="0" parTransId="{4C7F009D-16C8-404C-900A-DE18288CF755}" sibTransId="{48C40CA4-308D-4BC7-A1FB-93A170D05204}"/>
    <dgm:cxn modelId="{A49DCEE0-A64D-45D5-8730-76D0ABD03262}" type="presOf" srcId="{89CB870E-7E23-47EE-AD7B-9FF6898E3A82}" destId="{61ABAAD4-D9A1-4767-99D1-4B1A3DA1231D}" srcOrd="1" destOrd="0" presId="urn:microsoft.com/office/officeart/2005/8/layout/list1"/>
    <dgm:cxn modelId="{716FB4E3-B0B6-4855-B6C1-8A27EDFBD477}" type="presOf" srcId="{DB1ADCD7-509D-41A2-BD56-B71AC1B964E7}" destId="{26397B6A-F67B-4F52-9568-B719C3344896}" srcOrd="1" destOrd="0" presId="urn:microsoft.com/office/officeart/2005/8/layout/list1"/>
    <dgm:cxn modelId="{636A8CE6-C01E-494B-886B-474AEF303E7A}" type="presOf" srcId="{1779963E-0018-4DCD-8605-2CCD736D9298}" destId="{D8B673F4-182A-4F3C-93C1-05E9A36AA5C5}" srcOrd="0" destOrd="0" presId="urn:microsoft.com/office/officeart/2005/8/layout/list1"/>
    <dgm:cxn modelId="{9783D6EF-8CC1-47BA-8037-5ED69CD19BBB}" type="presOf" srcId="{3B18EA2A-E630-4026-89BF-054A2F2E3B21}" destId="{BC427C65-9CD4-4233-95BD-3BCEC03DEAB2}" srcOrd="0" destOrd="0" presId="urn:microsoft.com/office/officeart/2005/8/layout/list1"/>
    <dgm:cxn modelId="{FFF6C4FD-46BE-4C7D-990F-1494CFE81283}" srcId="{572BE2C5-CD25-4951-9DEE-0F29B34B7F3D}" destId="{DB1ADCD7-509D-41A2-BD56-B71AC1B964E7}" srcOrd="1" destOrd="0" parTransId="{C7C4A7D7-BB7F-4D7A-BB17-E780C022C247}" sibTransId="{17770E5B-AF11-47CB-95AB-81C1E4692877}"/>
    <dgm:cxn modelId="{238AC925-28CD-439B-9E29-A7FCD7012FF2}" type="presParOf" srcId="{887F2AB8-EC7F-4B4D-A309-A4F489A6C56F}" destId="{EBCF7026-37FA-4B5E-890E-5B7FEE1DFE97}" srcOrd="0" destOrd="0" presId="urn:microsoft.com/office/officeart/2005/8/layout/list1"/>
    <dgm:cxn modelId="{ED67308D-24CB-40F0-BDF4-60F8AF99D06D}" type="presParOf" srcId="{EBCF7026-37FA-4B5E-890E-5B7FEE1DFE97}" destId="{9289BB73-D60F-41B9-B72E-A5B40ACF5055}" srcOrd="0" destOrd="0" presId="urn:microsoft.com/office/officeart/2005/8/layout/list1"/>
    <dgm:cxn modelId="{07FF31AE-59C8-4F1A-9F2A-3C2989464C44}" type="presParOf" srcId="{EBCF7026-37FA-4B5E-890E-5B7FEE1DFE97}" destId="{61ABAAD4-D9A1-4767-99D1-4B1A3DA1231D}" srcOrd="1" destOrd="0" presId="urn:microsoft.com/office/officeart/2005/8/layout/list1"/>
    <dgm:cxn modelId="{54177C18-1781-42EF-98D0-F4242E379043}" type="presParOf" srcId="{887F2AB8-EC7F-4B4D-A309-A4F489A6C56F}" destId="{C5B1FECA-9182-44E6-805A-BA449E25D0BB}" srcOrd="1" destOrd="0" presId="urn:microsoft.com/office/officeart/2005/8/layout/list1"/>
    <dgm:cxn modelId="{8CA59DB6-21BB-4BA7-B760-48989E73140D}" type="presParOf" srcId="{887F2AB8-EC7F-4B4D-A309-A4F489A6C56F}" destId="{96DDB36F-9CD8-4B6D-ADF1-CFBDF240D3DE}" srcOrd="2" destOrd="0" presId="urn:microsoft.com/office/officeart/2005/8/layout/list1"/>
    <dgm:cxn modelId="{5D918F43-FFE8-4D4E-9797-EDC60ABD1D44}" type="presParOf" srcId="{887F2AB8-EC7F-4B4D-A309-A4F489A6C56F}" destId="{07C3F520-084A-4B3E-BF6B-DB0C22A484F3}" srcOrd="3" destOrd="0" presId="urn:microsoft.com/office/officeart/2005/8/layout/list1"/>
    <dgm:cxn modelId="{174D5B32-893E-4F05-8D95-B3810C88C9CC}" type="presParOf" srcId="{887F2AB8-EC7F-4B4D-A309-A4F489A6C56F}" destId="{9BB205C5-02D0-492A-BD65-6322ABBF310F}" srcOrd="4" destOrd="0" presId="urn:microsoft.com/office/officeart/2005/8/layout/list1"/>
    <dgm:cxn modelId="{1C84E2BA-A6AA-449E-A952-75769EFF4EB3}" type="presParOf" srcId="{9BB205C5-02D0-492A-BD65-6322ABBF310F}" destId="{6CFECE04-68CD-4F11-8C80-3428408452B9}" srcOrd="0" destOrd="0" presId="urn:microsoft.com/office/officeart/2005/8/layout/list1"/>
    <dgm:cxn modelId="{C89DDB52-A258-45A9-B626-87F4EAD1303E}" type="presParOf" srcId="{9BB205C5-02D0-492A-BD65-6322ABBF310F}" destId="{26397B6A-F67B-4F52-9568-B719C3344896}" srcOrd="1" destOrd="0" presId="urn:microsoft.com/office/officeart/2005/8/layout/list1"/>
    <dgm:cxn modelId="{5BFFFF72-79CC-4BC1-8BDC-DCC144E096D8}" type="presParOf" srcId="{887F2AB8-EC7F-4B4D-A309-A4F489A6C56F}" destId="{5F1399A4-BC14-4614-BA4D-4FD557264563}" srcOrd="5" destOrd="0" presId="urn:microsoft.com/office/officeart/2005/8/layout/list1"/>
    <dgm:cxn modelId="{B6B41647-AD65-41AE-BFFB-E75023C261EA}" type="presParOf" srcId="{887F2AB8-EC7F-4B4D-A309-A4F489A6C56F}" destId="{3FB7C69F-80F9-409C-834E-83E694584C04}" srcOrd="6" destOrd="0" presId="urn:microsoft.com/office/officeart/2005/8/layout/list1"/>
    <dgm:cxn modelId="{BA6F6BF2-E956-4FA6-9C90-4D5ADC7EE776}" type="presParOf" srcId="{887F2AB8-EC7F-4B4D-A309-A4F489A6C56F}" destId="{843D53FE-713E-450D-A0F3-2110D02A6EB0}" srcOrd="7" destOrd="0" presId="urn:microsoft.com/office/officeart/2005/8/layout/list1"/>
    <dgm:cxn modelId="{FA1EBA84-EC99-41FC-8252-8AF57B941BB1}" type="presParOf" srcId="{887F2AB8-EC7F-4B4D-A309-A4F489A6C56F}" destId="{8909A5DD-B1AE-4B88-A751-02891E081C24}" srcOrd="8" destOrd="0" presId="urn:microsoft.com/office/officeart/2005/8/layout/list1"/>
    <dgm:cxn modelId="{0249A49F-014C-4F43-8EF9-42712324B5AD}" type="presParOf" srcId="{8909A5DD-B1AE-4B88-A751-02891E081C24}" destId="{BEA5DCF4-1361-49AE-8FD3-BA522C986B20}" srcOrd="0" destOrd="0" presId="urn:microsoft.com/office/officeart/2005/8/layout/list1"/>
    <dgm:cxn modelId="{3CD6DBD2-C7F9-46FB-8778-1A587C40C002}" type="presParOf" srcId="{8909A5DD-B1AE-4B88-A751-02891E081C24}" destId="{D442CC59-3CB9-4D80-AFCB-F55696730B31}" srcOrd="1" destOrd="0" presId="urn:microsoft.com/office/officeart/2005/8/layout/list1"/>
    <dgm:cxn modelId="{DA20C662-0CE6-4A80-9281-FF923577CB88}" type="presParOf" srcId="{887F2AB8-EC7F-4B4D-A309-A4F489A6C56F}" destId="{85354E6D-1475-4B9C-A49D-E829C90A44DF}" srcOrd="9" destOrd="0" presId="urn:microsoft.com/office/officeart/2005/8/layout/list1"/>
    <dgm:cxn modelId="{52B89C22-9819-4F58-AC01-2A9462C6AFA9}" type="presParOf" srcId="{887F2AB8-EC7F-4B4D-A309-A4F489A6C56F}" destId="{FBBFEEE9-1C0F-49D5-9213-67D9AD10793A}" srcOrd="10" destOrd="0" presId="urn:microsoft.com/office/officeart/2005/8/layout/list1"/>
    <dgm:cxn modelId="{75B97A1C-28F1-4539-B5DF-BD5A07A89160}" type="presParOf" srcId="{887F2AB8-EC7F-4B4D-A309-A4F489A6C56F}" destId="{07204E36-DDD6-45D5-B740-2AC7A0F9E981}" srcOrd="11" destOrd="0" presId="urn:microsoft.com/office/officeart/2005/8/layout/list1"/>
    <dgm:cxn modelId="{39E27C39-7A26-445C-B435-90E71D512FD9}" type="presParOf" srcId="{887F2AB8-EC7F-4B4D-A309-A4F489A6C56F}" destId="{F6FCD563-983A-471F-9DC7-4834DF06C931}" srcOrd="12" destOrd="0" presId="urn:microsoft.com/office/officeart/2005/8/layout/list1"/>
    <dgm:cxn modelId="{547871E3-AEA0-4D80-9029-614CD810C67A}" type="presParOf" srcId="{F6FCD563-983A-471F-9DC7-4834DF06C931}" destId="{D8B673F4-182A-4F3C-93C1-05E9A36AA5C5}" srcOrd="0" destOrd="0" presId="urn:microsoft.com/office/officeart/2005/8/layout/list1"/>
    <dgm:cxn modelId="{3B7F5E5B-FED1-4B23-8CE0-5AFA84342912}" type="presParOf" srcId="{F6FCD563-983A-471F-9DC7-4834DF06C931}" destId="{5F929254-655B-4117-AB37-D3EB34644C2E}" srcOrd="1" destOrd="0" presId="urn:microsoft.com/office/officeart/2005/8/layout/list1"/>
    <dgm:cxn modelId="{B76785CB-26EF-41A6-9D1A-EA3A6E22C978}" type="presParOf" srcId="{887F2AB8-EC7F-4B4D-A309-A4F489A6C56F}" destId="{E5591B90-AC6D-46B6-A3B5-16BE51179EF8}" srcOrd="13" destOrd="0" presId="urn:microsoft.com/office/officeart/2005/8/layout/list1"/>
    <dgm:cxn modelId="{B39B379B-A5EB-496D-B6EA-9C8828CFF6ED}" type="presParOf" srcId="{887F2AB8-EC7F-4B4D-A309-A4F489A6C56F}" destId="{CAE709C3-4815-4469-B6E3-FE7E45581519}" srcOrd="14" destOrd="0" presId="urn:microsoft.com/office/officeart/2005/8/layout/list1"/>
    <dgm:cxn modelId="{6B1981F3-247A-49EB-8C55-10D6DAE769EF}" type="presParOf" srcId="{887F2AB8-EC7F-4B4D-A309-A4F489A6C56F}" destId="{B8D140F5-4A59-4E57-B21C-1B697B52BE56}" srcOrd="15" destOrd="0" presId="urn:microsoft.com/office/officeart/2005/8/layout/list1"/>
    <dgm:cxn modelId="{A616C818-70D0-44D6-8623-52ADF9EC4287}" type="presParOf" srcId="{887F2AB8-EC7F-4B4D-A309-A4F489A6C56F}" destId="{E56AB7A6-69A5-4911-BA64-0F765A102F91}" srcOrd="16" destOrd="0" presId="urn:microsoft.com/office/officeart/2005/8/layout/list1"/>
    <dgm:cxn modelId="{DF668A5A-4BDA-4728-8426-2211E7B5E6BF}" type="presParOf" srcId="{E56AB7A6-69A5-4911-BA64-0F765A102F91}" destId="{E14AF0F8-61F4-49E1-A5FE-2F4BE609091B}" srcOrd="0" destOrd="0" presId="urn:microsoft.com/office/officeart/2005/8/layout/list1"/>
    <dgm:cxn modelId="{6B40022F-6CF1-4080-A47F-6EAE58B634ED}" type="presParOf" srcId="{E56AB7A6-69A5-4911-BA64-0F765A102F91}" destId="{EE189B18-C0FE-4426-8B8D-3BE002F013C4}" srcOrd="1" destOrd="0" presId="urn:microsoft.com/office/officeart/2005/8/layout/list1"/>
    <dgm:cxn modelId="{EEF70278-9A3C-4463-BE9E-D84704027B77}" type="presParOf" srcId="{887F2AB8-EC7F-4B4D-A309-A4F489A6C56F}" destId="{F89C49C4-B58D-46E4-B06F-0F70723B4291}" srcOrd="17" destOrd="0" presId="urn:microsoft.com/office/officeart/2005/8/layout/list1"/>
    <dgm:cxn modelId="{39A5979E-13C3-473A-BB03-353546DB6E55}" type="presParOf" srcId="{887F2AB8-EC7F-4B4D-A309-A4F489A6C56F}" destId="{31AA484B-5B0A-4822-A4E7-27EE3920F84C}" srcOrd="18" destOrd="0" presId="urn:microsoft.com/office/officeart/2005/8/layout/list1"/>
    <dgm:cxn modelId="{DAA9D9AF-D236-4C01-B792-1C2056AFF344}" type="presParOf" srcId="{887F2AB8-EC7F-4B4D-A309-A4F489A6C56F}" destId="{76746F74-1C5C-4AFB-82D1-D6812E35BDAB}" srcOrd="19" destOrd="0" presId="urn:microsoft.com/office/officeart/2005/8/layout/list1"/>
    <dgm:cxn modelId="{4C51DC13-AC3A-4206-94AD-C7E1BA8D94C4}" type="presParOf" srcId="{887F2AB8-EC7F-4B4D-A309-A4F489A6C56F}" destId="{C11797E9-4407-4E95-90C7-8D629D5172E3}" srcOrd="20" destOrd="0" presId="urn:microsoft.com/office/officeart/2005/8/layout/list1"/>
    <dgm:cxn modelId="{A614164D-49FB-4C0D-85E4-84D4E7B11BB9}" type="presParOf" srcId="{C11797E9-4407-4E95-90C7-8D629D5172E3}" destId="{BC427C65-9CD4-4233-95BD-3BCEC03DEAB2}" srcOrd="0" destOrd="0" presId="urn:microsoft.com/office/officeart/2005/8/layout/list1"/>
    <dgm:cxn modelId="{59C31EF2-0447-4691-9DFF-F0CEDAD3423B}" type="presParOf" srcId="{C11797E9-4407-4E95-90C7-8D629D5172E3}" destId="{14B6B9AE-BB2F-464C-8772-A260D05C37C6}" srcOrd="1" destOrd="0" presId="urn:microsoft.com/office/officeart/2005/8/layout/list1"/>
    <dgm:cxn modelId="{257CEB7C-2F22-4AC2-A055-61F331330C97}" type="presParOf" srcId="{887F2AB8-EC7F-4B4D-A309-A4F489A6C56F}" destId="{888DC903-534E-4C93-81D7-C553CD829D14}" srcOrd="21" destOrd="0" presId="urn:microsoft.com/office/officeart/2005/8/layout/list1"/>
    <dgm:cxn modelId="{E939E692-3F66-4302-898D-CF27576E0787}" type="presParOf" srcId="{887F2AB8-EC7F-4B4D-A309-A4F489A6C56F}" destId="{E174E620-B968-4E16-BDF3-3FCB4C6D96BB}" srcOrd="22" destOrd="0" presId="urn:microsoft.com/office/officeart/2005/8/layout/list1"/>
    <dgm:cxn modelId="{8D511578-9538-4A24-98A9-18ACA16197EB}" type="presParOf" srcId="{887F2AB8-EC7F-4B4D-A309-A4F489A6C56F}" destId="{1F29E2FC-BDD6-4439-92C4-73EDB7D8927B}" srcOrd="23" destOrd="0" presId="urn:microsoft.com/office/officeart/2005/8/layout/list1"/>
    <dgm:cxn modelId="{62861F3D-4A7E-4CCC-944E-FE9E0F59FD4E}" type="presParOf" srcId="{887F2AB8-EC7F-4B4D-A309-A4F489A6C56F}" destId="{EAC5E9BE-5B59-4DDD-8EAA-60258F399717}" srcOrd="24" destOrd="0" presId="urn:microsoft.com/office/officeart/2005/8/layout/list1"/>
    <dgm:cxn modelId="{C0D5B667-1C80-427A-9834-31B11F312CBC}" type="presParOf" srcId="{EAC5E9BE-5B59-4DDD-8EAA-60258F399717}" destId="{FCA956E3-6B57-4F80-B3D1-2DB224F5FCCE}" srcOrd="0" destOrd="0" presId="urn:microsoft.com/office/officeart/2005/8/layout/list1"/>
    <dgm:cxn modelId="{6DC9ED99-694A-4DDA-870E-ADD9DD2BA60A}" type="presParOf" srcId="{EAC5E9BE-5B59-4DDD-8EAA-60258F399717}" destId="{3FAD267E-246B-4C96-A1B0-B3B20217AD0E}" srcOrd="1" destOrd="0" presId="urn:microsoft.com/office/officeart/2005/8/layout/list1"/>
    <dgm:cxn modelId="{79E55185-72B2-49AE-B97D-0F2D40835D9E}" type="presParOf" srcId="{887F2AB8-EC7F-4B4D-A309-A4F489A6C56F}" destId="{D88FDF44-DF1E-4723-AE7D-31CFA288497C}" srcOrd="25" destOrd="0" presId="urn:microsoft.com/office/officeart/2005/8/layout/list1"/>
    <dgm:cxn modelId="{0329AEB3-8145-4783-BC1C-EBAB5CD7B3EC}" type="presParOf" srcId="{887F2AB8-EC7F-4B4D-A309-A4F489A6C56F}" destId="{D84C6B11-BA42-4CFB-B584-AE538698F78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2BE2C5-CD25-4951-9DEE-0F29B34B7F3D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B112B7-8423-4202-A93B-B30B966CD0CB}">
      <dgm:prSet/>
      <dgm:spPr/>
      <dgm:t>
        <a:bodyPr/>
        <a:lstStyle/>
        <a:p>
          <a:r>
            <a:rPr lang="nb-NO"/>
            <a:t>Veiledet lek: er </a:t>
          </a:r>
          <a:r>
            <a:rPr lang="nb-NO" err="1"/>
            <a:t>f.eks</a:t>
          </a:r>
          <a:r>
            <a:rPr lang="nb-NO"/>
            <a:t> butikk, kjøkken, tårnbygging, bruke klosser, </a:t>
          </a:r>
          <a:r>
            <a:rPr lang="nb-NO" err="1"/>
            <a:t>memory</a:t>
          </a:r>
          <a:r>
            <a:rPr lang="nb-NO"/>
            <a:t> og lotto.</a:t>
          </a:r>
        </a:p>
      </dgm:t>
    </dgm:pt>
    <dgm:pt modelId="{6E3ED534-1D26-4963-ADDE-126A9979511B}" type="parTrans" cxnId="{5F483AAC-D8D9-485B-BC6F-822F0EC65BB1}">
      <dgm:prSet/>
      <dgm:spPr/>
    </dgm:pt>
    <dgm:pt modelId="{4F9B3AF9-45D3-4F23-A59A-B37F730FAD95}" type="sibTrans" cxnId="{5F483AAC-D8D9-485B-BC6F-822F0EC65BB1}">
      <dgm:prSet/>
      <dgm:spPr/>
    </dgm:pt>
    <dgm:pt modelId="{54035D4E-4834-4991-9977-0BE062C2D304}">
      <dgm:prSet/>
      <dgm:spPr/>
      <dgm:t>
        <a:bodyPr/>
        <a:lstStyle/>
        <a:p>
          <a:r>
            <a:rPr lang="nb-NO"/>
            <a:t>Frilek: </a:t>
          </a:r>
          <a:r>
            <a:rPr lang="nb-NO" b="0" i="0"/>
            <a:t>Man kan definere </a:t>
          </a:r>
          <a:r>
            <a:rPr lang="nb-NO" b="1" i="0"/>
            <a:t>fri lek</a:t>
          </a:r>
          <a:r>
            <a:rPr lang="nb-NO" b="0" i="0"/>
            <a:t> som en </a:t>
          </a:r>
          <a:r>
            <a:rPr lang="nb-NO" b="1" i="0"/>
            <a:t>lek</a:t>
          </a:r>
          <a:r>
            <a:rPr lang="nb-NO" b="0" i="0"/>
            <a:t> som </a:t>
          </a:r>
          <a:r>
            <a:rPr lang="nb-NO" b="1" i="0"/>
            <a:t>er</a:t>
          </a:r>
          <a:r>
            <a:rPr lang="nb-NO" b="0" i="0"/>
            <a:t> motivert og initiert av barna selv. </a:t>
          </a:r>
          <a:r>
            <a:rPr lang="nb-NO" b="1" i="0"/>
            <a:t>Lek er</a:t>
          </a:r>
          <a:r>
            <a:rPr lang="nb-NO" b="0" i="0"/>
            <a:t> først og fremst noe barnet opplever som morsomt og gledefylt – noe barnet har lyst til å gjøre av egen </a:t>
          </a:r>
          <a:r>
            <a:rPr lang="nb-NO" b="1" i="0"/>
            <a:t>fri</a:t>
          </a:r>
          <a:r>
            <a:rPr lang="nb-NO" b="0" i="0"/>
            <a:t> vilje</a:t>
          </a:r>
          <a:endParaRPr lang="nb-NO"/>
        </a:p>
      </dgm:t>
    </dgm:pt>
    <dgm:pt modelId="{F881C1CD-A777-4A3C-8DA7-6C76810F62F4}" type="parTrans" cxnId="{38A72FDA-2344-4AFE-8781-3594CA1CE55D}">
      <dgm:prSet/>
      <dgm:spPr/>
    </dgm:pt>
    <dgm:pt modelId="{BB40029F-0025-46A2-A08D-0D2E55B59AF5}" type="sibTrans" cxnId="{38A72FDA-2344-4AFE-8781-3594CA1CE55D}">
      <dgm:prSet/>
      <dgm:spPr/>
    </dgm:pt>
    <dgm:pt modelId="{5CF8E5D8-8EE5-4569-8571-367219E5DCFA}" type="pres">
      <dgm:prSet presAssocID="{572BE2C5-CD25-4951-9DEE-0F29B34B7F3D}" presName="linear" presStyleCnt="0">
        <dgm:presLayoutVars>
          <dgm:animLvl val="lvl"/>
          <dgm:resizeHandles val="exact"/>
        </dgm:presLayoutVars>
      </dgm:prSet>
      <dgm:spPr/>
    </dgm:pt>
    <dgm:pt modelId="{07A6218D-973A-4406-B5E9-79F8FB8479E4}" type="pres">
      <dgm:prSet presAssocID="{FFB112B7-8423-4202-A93B-B30B966CD0C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A8B23F-EC6F-4A31-A3C9-110F883FDD6A}" type="pres">
      <dgm:prSet presAssocID="{4F9B3AF9-45D3-4F23-A59A-B37F730FAD95}" presName="spacer" presStyleCnt="0"/>
      <dgm:spPr/>
    </dgm:pt>
    <dgm:pt modelId="{4B17A180-E6EA-4B9E-AEE2-EC5B7DF5DFDB}" type="pres">
      <dgm:prSet presAssocID="{54035D4E-4834-4991-9977-0BE062C2D30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D24164A-DBA7-49A2-894A-0BEC3019F0D1}" type="presOf" srcId="{54035D4E-4834-4991-9977-0BE062C2D304}" destId="{4B17A180-E6EA-4B9E-AEE2-EC5B7DF5DFDB}" srcOrd="0" destOrd="0" presId="urn:microsoft.com/office/officeart/2005/8/layout/vList2"/>
    <dgm:cxn modelId="{38F927AC-0D91-4750-8C4E-DAD171446A2D}" type="presOf" srcId="{572BE2C5-CD25-4951-9DEE-0F29B34B7F3D}" destId="{5CF8E5D8-8EE5-4569-8571-367219E5DCFA}" srcOrd="0" destOrd="0" presId="urn:microsoft.com/office/officeart/2005/8/layout/vList2"/>
    <dgm:cxn modelId="{5F483AAC-D8D9-485B-BC6F-822F0EC65BB1}" srcId="{572BE2C5-CD25-4951-9DEE-0F29B34B7F3D}" destId="{FFB112B7-8423-4202-A93B-B30B966CD0CB}" srcOrd="0" destOrd="0" parTransId="{6E3ED534-1D26-4963-ADDE-126A9979511B}" sibTransId="{4F9B3AF9-45D3-4F23-A59A-B37F730FAD95}"/>
    <dgm:cxn modelId="{38A72FDA-2344-4AFE-8781-3594CA1CE55D}" srcId="{572BE2C5-CD25-4951-9DEE-0F29B34B7F3D}" destId="{54035D4E-4834-4991-9977-0BE062C2D304}" srcOrd="1" destOrd="0" parTransId="{F881C1CD-A777-4A3C-8DA7-6C76810F62F4}" sibTransId="{BB40029F-0025-46A2-A08D-0D2E55B59AF5}"/>
    <dgm:cxn modelId="{221D0DF4-3B34-4201-8CA6-15FB2895A229}" type="presOf" srcId="{FFB112B7-8423-4202-A93B-B30B966CD0CB}" destId="{07A6218D-973A-4406-B5E9-79F8FB8479E4}" srcOrd="0" destOrd="0" presId="urn:microsoft.com/office/officeart/2005/8/layout/vList2"/>
    <dgm:cxn modelId="{557625DE-CC1A-4F46-8CAB-3C091255E26B}" type="presParOf" srcId="{5CF8E5D8-8EE5-4569-8571-367219E5DCFA}" destId="{07A6218D-973A-4406-B5E9-79F8FB8479E4}" srcOrd="0" destOrd="0" presId="urn:microsoft.com/office/officeart/2005/8/layout/vList2"/>
    <dgm:cxn modelId="{1B091C67-C7F1-43C0-AC78-B3AE2FB8ED57}" type="presParOf" srcId="{5CF8E5D8-8EE5-4569-8571-367219E5DCFA}" destId="{24A8B23F-EC6F-4A31-A3C9-110F883FDD6A}" srcOrd="1" destOrd="0" presId="urn:microsoft.com/office/officeart/2005/8/layout/vList2"/>
    <dgm:cxn modelId="{0A4E3194-E2CB-49BB-8418-8CA2E64CCADC}" type="presParOf" srcId="{5CF8E5D8-8EE5-4569-8571-367219E5DCFA}" destId="{4B17A180-E6EA-4B9E-AEE2-EC5B7DF5DF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2BE2C5-CD25-4951-9DEE-0F29B34B7F3D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4EC5BE-7A8A-4A1F-B136-6312D0E72F64}">
      <dgm:prSet/>
      <dgm:spPr/>
      <dgm:t>
        <a:bodyPr/>
        <a:lstStyle/>
        <a:p>
          <a:r>
            <a:rPr lang="nb-NO"/>
            <a:t>Leke med flere barn på fritiden.</a:t>
          </a:r>
        </a:p>
      </dgm:t>
    </dgm:pt>
    <dgm:pt modelId="{F519AF2F-8E92-4006-9A05-D3D95A4F4CDD}" type="parTrans" cxnId="{5273D346-E3B2-4E3F-BECF-A6B34169AE47}">
      <dgm:prSet/>
      <dgm:spPr/>
      <dgm:t>
        <a:bodyPr/>
        <a:lstStyle/>
        <a:p>
          <a:endParaRPr lang="nb-NO"/>
        </a:p>
      </dgm:t>
    </dgm:pt>
    <dgm:pt modelId="{415523F2-7A94-4BD8-B182-A416483F7DB2}" type="sibTrans" cxnId="{5273D346-E3B2-4E3F-BECF-A6B34169AE47}">
      <dgm:prSet/>
      <dgm:spPr/>
      <dgm:t>
        <a:bodyPr/>
        <a:lstStyle/>
        <a:p>
          <a:endParaRPr lang="nb-NO"/>
        </a:p>
      </dgm:t>
    </dgm:pt>
    <dgm:pt modelId="{7BFDED87-C197-467F-99DE-52E52D396478}">
      <dgm:prSet/>
      <dgm:spPr/>
      <dgm:t>
        <a:bodyPr/>
        <a:lstStyle/>
        <a:p>
          <a:r>
            <a:rPr lang="nb-NO"/>
            <a:t>Etablere trygge rammer hjemme:  faste leggetider, oppmøtetid i barnehagen, måltider og struktur i hverdagslivet.</a:t>
          </a:r>
        </a:p>
      </dgm:t>
    </dgm:pt>
    <dgm:pt modelId="{A1E22242-0A0C-4736-83B5-A1C16FDCDA05}" type="parTrans" cxnId="{97C9DA39-609F-4639-B3CF-D6E22E649B84}">
      <dgm:prSet/>
      <dgm:spPr/>
      <dgm:t>
        <a:bodyPr/>
        <a:lstStyle/>
        <a:p>
          <a:endParaRPr lang="nb-NO"/>
        </a:p>
      </dgm:t>
    </dgm:pt>
    <dgm:pt modelId="{FEB81DAA-925E-43B2-A740-4D5B899572F7}" type="sibTrans" cxnId="{97C9DA39-609F-4639-B3CF-D6E22E649B84}">
      <dgm:prSet/>
      <dgm:spPr/>
      <dgm:t>
        <a:bodyPr/>
        <a:lstStyle/>
        <a:p>
          <a:endParaRPr lang="nb-NO"/>
        </a:p>
      </dgm:t>
    </dgm:pt>
    <dgm:pt modelId="{9630875F-1156-47CD-9BAF-1536EEA34C9C}">
      <dgm:prSet/>
      <dgm:spPr/>
      <dgm:t>
        <a:bodyPr/>
        <a:lstStyle/>
        <a:p>
          <a:r>
            <a:rPr lang="nb-NO"/>
            <a:t>Fritidsaktiviteter sammen(mobilfrie)</a:t>
          </a:r>
        </a:p>
      </dgm:t>
    </dgm:pt>
    <dgm:pt modelId="{D54A767D-928C-4200-BD26-2651A3BA91E6}" type="parTrans" cxnId="{022A8436-73EB-4839-9C3B-56FEAC355122}">
      <dgm:prSet/>
      <dgm:spPr/>
      <dgm:t>
        <a:bodyPr/>
        <a:lstStyle/>
        <a:p>
          <a:endParaRPr lang="nb-NO"/>
        </a:p>
      </dgm:t>
    </dgm:pt>
    <dgm:pt modelId="{2C07A1DF-DF20-41D5-A508-EE92B5806E20}" type="sibTrans" cxnId="{022A8436-73EB-4839-9C3B-56FEAC355122}">
      <dgm:prSet/>
      <dgm:spPr/>
      <dgm:t>
        <a:bodyPr/>
        <a:lstStyle/>
        <a:p>
          <a:endParaRPr lang="nb-NO"/>
        </a:p>
      </dgm:t>
    </dgm:pt>
    <dgm:pt modelId="{12FA86C5-4733-4BE5-9BBE-CBD7F72C55CD}">
      <dgm:prSet/>
      <dgm:spPr/>
      <dgm:t>
        <a:bodyPr/>
        <a:lstStyle/>
        <a:p>
          <a:r>
            <a:rPr lang="nb-NO"/>
            <a:t>Lese høyt for barnet ditt.</a:t>
          </a:r>
        </a:p>
      </dgm:t>
    </dgm:pt>
    <dgm:pt modelId="{B5854FE4-2DD2-4440-8CFE-11C25C9CD8F0}" type="parTrans" cxnId="{C23DBC70-B148-441D-90A8-5C0C74BC46DF}">
      <dgm:prSet/>
      <dgm:spPr/>
      <dgm:t>
        <a:bodyPr/>
        <a:lstStyle/>
        <a:p>
          <a:endParaRPr lang="nb-NO"/>
        </a:p>
      </dgm:t>
    </dgm:pt>
    <dgm:pt modelId="{5D23EF6F-1485-4AC0-AF48-B4A0B14A4BC9}" type="sibTrans" cxnId="{C23DBC70-B148-441D-90A8-5C0C74BC46DF}">
      <dgm:prSet/>
      <dgm:spPr/>
      <dgm:t>
        <a:bodyPr/>
        <a:lstStyle/>
        <a:p>
          <a:endParaRPr lang="nb-NO"/>
        </a:p>
      </dgm:t>
    </dgm:pt>
    <dgm:pt modelId="{287C4190-D6A8-41CC-9E04-3650C25BBDDA}">
      <dgm:prSet/>
      <dgm:spPr/>
      <dgm:t>
        <a:bodyPr/>
        <a:lstStyle/>
        <a:p>
          <a:r>
            <a:rPr lang="nb-NO"/>
            <a:t>Samtale med barnet om dagen de har hatt.</a:t>
          </a:r>
        </a:p>
      </dgm:t>
    </dgm:pt>
    <dgm:pt modelId="{9909BBB2-C756-4CF0-BCA1-8DA228AD2155}" type="parTrans" cxnId="{E3C0A2BC-3443-4D16-BA06-836369451B2F}">
      <dgm:prSet/>
      <dgm:spPr/>
      <dgm:t>
        <a:bodyPr/>
        <a:lstStyle/>
        <a:p>
          <a:endParaRPr lang="nb-NO"/>
        </a:p>
      </dgm:t>
    </dgm:pt>
    <dgm:pt modelId="{47C12192-099F-4849-B44E-E3E9349AE662}" type="sibTrans" cxnId="{E3C0A2BC-3443-4D16-BA06-836369451B2F}">
      <dgm:prSet/>
      <dgm:spPr/>
      <dgm:t>
        <a:bodyPr/>
        <a:lstStyle/>
        <a:p>
          <a:endParaRPr lang="nb-NO"/>
        </a:p>
      </dgm:t>
    </dgm:pt>
    <dgm:pt modelId="{234F6DB2-C86F-40D8-B7DC-33AD292E5A02}">
      <dgm:prSet/>
      <dgm:spPr/>
      <dgm:t>
        <a:bodyPr/>
        <a:lstStyle/>
        <a:p>
          <a:r>
            <a:rPr lang="nb-NO"/>
            <a:t>Å sette ord på følelser og lese andres følelser.</a:t>
          </a:r>
        </a:p>
      </dgm:t>
    </dgm:pt>
    <dgm:pt modelId="{C3D2927F-9CDC-409E-B856-F0F1729610A7}" type="parTrans" cxnId="{18ACC7E2-993A-4087-9C1C-2477F12DDB2A}">
      <dgm:prSet/>
      <dgm:spPr/>
      <dgm:t>
        <a:bodyPr/>
        <a:lstStyle/>
        <a:p>
          <a:endParaRPr lang="nb-NO"/>
        </a:p>
      </dgm:t>
    </dgm:pt>
    <dgm:pt modelId="{B27C25C8-5762-4F93-B8A2-36FF5DF22DF8}" type="sibTrans" cxnId="{18ACC7E2-993A-4087-9C1C-2477F12DDB2A}">
      <dgm:prSet/>
      <dgm:spPr/>
      <dgm:t>
        <a:bodyPr/>
        <a:lstStyle/>
        <a:p>
          <a:endParaRPr lang="nb-NO"/>
        </a:p>
      </dgm:t>
    </dgm:pt>
    <dgm:pt modelId="{05FBF769-BC71-48D4-AC83-6D0A45215FD0}">
      <dgm:prSet/>
      <dgm:spPr/>
      <dgm:t>
        <a:bodyPr/>
        <a:lstStyle/>
        <a:p>
          <a:r>
            <a:rPr lang="nb-NO"/>
            <a:t>Møte barn på  følelsene sine om de er trist, lei seg eller sint.</a:t>
          </a:r>
        </a:p>
      </dgm:t>
    </dgm:pt>
    <dgm:pt modelId="{67865609-A1B3-498B-B5DF-C4CF3B687323}" type="parTrans" cxnId="{70CDCF6C-ACF7-4BB9-8401-9449566B877D}">
      <dgm:prSet/>
      <dgm:spPr/>
      <dgm:t>
        <a:bodyPr/>
        <a:lstStyle/>
        <a:p>
          <a:endParaRPr lang="nb-NO"/>
        </a:p>
      </dgm:t>
    </dgm:pt>
    <dgm:pt modelId="{DF9A035E-3D10-40F6-B7B6-36F24A54319F}" type="sibTrans" cxnId="{70CDCF6C-ACF7-4BB9-8401-9449566B877D}">
      <dgm:prSet/>
      <dgm:spPr/>
      <dgm:t>
        <a:bodyPr/>
        <a:lstStyle/>
        <a:p>
          <a:endParaRPr lang="nb-NO"/>
        </a:p>
      </dgm:t>
    </dgm:pt>
    <dgm:pt modelId="{5CF8E5D8-8EE5-4569-8571-367219E5DCFA}" type="pres">
      <dgm:prSet presAssocID="{572BE2C5-CD25-4951-9DEE-0F29B34B7F3D}" presName="linear" presStyleCnt="0">
        <dgm:presLayoutVars>
          <dgm:animLvl val="lvl"/>
          <dgm:resizeHandles val="exact"/>
        </dgm:presLayoutVars>
      </dgm:prSet>
      <dgm:spPr/>
    </dgm:pt>
    <dgm:pt modelId="{44CFCDFD-3042-48D3-8150-BB70F07C8383}" type="pres">
      <dgm:prSet presAssocID="{074EC5BE-7A8A-4A1F-B136-6312D0E72F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FAB0A4A-C891-4E2A-9A8F-E5FE6E49D781}" type="pres">
      <dgm:prSet presAssocID="{415523F2-7A94-4BD8-B182-A416483F7DB2}" presName="spacer" presStyleCnt="0"/>
      <dgm:spPr/>
    </dgm:pt>
    <dgm:pt modelId="{B97696C4-A036-4B33-B0EE-89D9BA8702EA}" type="pres">
      <dgm:prSet presAssocID="{7BFDED87-C197-467F-99DE-52E52D39647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A0A518F-E3C9-42D9-8DC2-F8FF1D5BE6CD}" type="pres">
      <dgm:prSet presAssocID="{FEB81DAA-925E-43B2-A740-4D5B899572F7}" presName="spacer" presStyleCnt="0"/>
      <dgm:spPr/>
    </dgm:pt>
    <dgm:pt modelId="{F19071F0-E643-47D6-9716-9F8A4D65EF95}" type="pres">
      <dgm:prSet presAssocID="{12FA86C5-4733-4BE5-9BBE-CBD7F72C55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B7FB17D-8DFA-422E-9887-A47A2B60A0B5}" type="pres">
      <dgm:prSet presAssocID="{5D23EF6F-1485-4AC0-AF48-B4A0B14A4BC9}" presName="spacer" presStyleCnt="0"/>
      <dgm:spPr/>
    </dgm:pt>
    <dgm:pt modelId="{56201A31-57C6-4544-889C-686294893F37}" type="pres">
      <dgm:prSet presAssocID="{9630875F-1156-47CD-9BAF-1536EEA34C9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7F8B78C-AFEB-47E8-9F93-D8F9540CD697}" type="pres">
      <dgm:prSet presAssocID="{2C07A1DF-DF20-41D5-A508-EE92B5806E20}" presName="spacer" presStyleCnt="0"/>
      <dgm:spPr/>
    </dgm:pt>
    <dgm:pt modelId="{85518FFA-7CE7-4A19-A777-BC9EBCA1EF09}" type="pres">
      <dgm:prSet presAssocID="{234F6DB2-C86F-40D8-B7DC-33AD292E5A0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D02A614-4FE1-4DE6-A892-87379C4EE718}" type="pres">
      <dgm:prSet presAssocID="{B27C25C8-5762-4F93-B8A2-36FF5DF22DF8}" presName="spacer" presStyleCnt="0"/>
      <dgm:spPr/>
    </dgm:pt>
    <dgm:pt modelId="{401F75DD-E8E3-4E05-A522-111851218AA5}" type="pres">
      <dgm:prSet presAssocID="{05FBF769-BC71-48D4-AC83-6D0A45215FD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CE7DA38-CABD-4FBD-94A5-2E97D3FA9B40}" type="pres">
      <dgm:prSet presAssocID="{DF9A035E-3D10-40F6-B7B6-36F24A54319F}" presName="spacer" presStyleCnt="0"/>
      <dgm:spPr/>
    </dgm:pt>
    <dgm:pt modelId="{E0C8DB2B-DCC4-4398-9899-229C65A3B337}" type="pres">
      <dgm:prSet presAssocID="{287C4190-D6A8-41CC-9E04-3650C25BBDD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9DD5801-F1E0-4BE6-BB8F-018A266E8FC0}" type="presOf" srcId="{05FBF769-BC71-48D4-AC83-6D0A45215FD0}" destId="{401F75DD-E8E3-4E05-A522-111851218AA5}" srcOrd="0" destOrd="0" presId="urn:microsoft.com/office/officeart/2005/8/layout/vList2"/>
    <dgm:cxn modelId="{022A8436-73EB-4839-9C3B-56FEAC355122}" srcId="{572BE2C5-CD25-4951-9DEE-0F29B34B7F3D}" destId="{9630875F-1156-47CD-9BAF-1536EEA34C9C}" srcOrd="3" destOrd="0" parTransId="{D54A767D-928C-4200-BD26-2651A3BA91E6}" sibTransId="{2C07A1DF-DF20-41D5-A508-EE92B5806E20}"/>
    <dgm:cxn modelId="{97C9DA39-609F-4639-B3CF-D6E22E649B84}" srcId="{572BE2C5-CD25-4951-9DEE-0F29B34B7F3D}" destId="{7BFDED87-C197-467F-99DE-52E52D396478}" srcOrd="1" destOrd="0" parTransId="{A1E22242-0A0C-4736-83B5-A1C16FDCDA05}" sibTransId="{FEB81DAA-925E-43B2-A740-4D5B899572F7}"/>
    <dgm:cxn modelId="{C39A8940-FC36-4CAE-BA4A-740E45470FEF}" type="presOf" srcId="{074EC5BE-7A8A-4A1F-B136-6312D0E72F64}" destId="{44CFCDFD-3042-48D3-8150-BB70F07C8383}" srcOrd="0" destOrd="0" presId="urn:microsoft.com/office/officeart/2005/8/layout/vList2"/>
    <dgm:cxn modelId="{5273D346-E3B2-4E3F-BECF-A6B34169AE47}" srcId="{572BE2C5-CD25-4951-9DEE-0F29B34B7F3D}" destId="{074EC5BE-7A8A-4A1F-B136-6312D0E72F64}" srcOrd="0" destOrd="0" parTransId="{F519AF2F-8E92-4006-9A05-D3D95A4F4CDD}" sibTransId="{415523F2-7A94-4BD8-B182-A416483F7DB2}"/>
    <dgm:cxn modelId="{70CDCF6C-ACF7-4BB9-8401-9449566B877D}" srcId="{572BE2C5-CD25-4951-9DEE-0F29B34B7F3D}" destId="{05FBF769-BC71-48D4-AC83-6D0A45215FD0}" srcOrd="5" destOrd="0" parTransId="{67865609-A1B3-498B-B5DF-C4CF3B687323}" sibTransId="{DF9A035E-3D10-40F6-B7B6-36F24A54319F}"/>
    <dgm:cxn modelId="{C23DBC70-B148-441D-90A8-5C0C74BC46DF}" srcId="{572BE2C5-CD25-4951-9DEE-0F29B34B7F3D}" destId="{12FA86C5-4733-4BE5-9BBE-CBD7F72C55CD}" srcOrd="2" destOrd="0" parTransId="{B5854FE4-2DD2-4440-8CFE-11C25C9CD8F0}" sibTransId="{5D23EF6F-1485-4AC0-AF48-B4A0B14A4BC9}"/>
    <dgm:cxn modelId="{FC154971-EC87-460F-84E0-8A7FD86C529D}" type="presOf" srcId="{12FA86C5-4733-4BE5-9BBE-CBD7F72C55CD}" destId="{F19071F0-E643-47D6-9716-9F8A4D65EF95}" srcOrd="0" destOrd="0" presId="urn:microsoft.com/office/officeart/2005/8/layout/vList2"/>
    <dgm:cxn modelId="{F0EB6375-CAFE-44AE-A33B-89E3342DFA1E}" type="presOf" srcId="{234F6DB2-C86F-40D8-B7DC-33AD292E5A02}" destId="{85518FFA-7CE7-4A19-A777-BC9EBCA1EF09}" srcOrd="0" destOrd="0" presId="urn:microsoft.com/office/officeart/2005/8/layout/vList2"/>
    <dgm:cxn modelId="{610AAE9A-FD75-43BA-8BB7-C4F83B91C1A8}" type="presOf" srcId="{7BFDED87-C197-467F-99DE-52E52D396478}" destId="{B97696C4-A036-4B33-B0EE-89D9BA8702EA}" srcOrd="0" destOrd="0" presId="urn:microsoft.com/office/officeart/2005/8/layout/vList2"/>
    <dgm:cxn modelId="{38F927AC-0D91-4750-8C4E-DAD171446A2D}" type="presOf" srcId="{572BE2C5-CD25-4951-9DEE-0F29B34B7F3D}" destId="{5CF8E5D8-8EE5-4569-8571-367219E5DCFA}" srcOrd="0" destOrd="0" presId="urn:microsoft.com/office/officeart/2005/8/layout/vList2"/>
    <dgm:cxn modelId="{8ADB57B3-3C23-4E12-B614-D64A6CA3C293}" type="presOf" srcId="{287C4190-D6A8-41CC-9E04-3650C25BBDDA}" destId="{E0C8DB2B-DCC4-4398-9899-229C65A3B337}" srcOrd="0" destOrd="0" presId="urn:microsoft.com/office/officeart/2005/8/layout/vList2"/>
    <dgm:cxn modelId="{E3C0A2BC-3443-4D16-BA06-836369451B2F}" srcId="{572BE2C5-CD25-4951-9DEE-0F29B34B7F3D}" destId="{287C4190-D6A8-41CC-9E04-3650C25BBDDA}" srcOrd="6" destOrd="0" parTransId="{9909BBB2-C756-4CF0-BCA1-8DA228AD2155}" sibTransId="{47C12192-099F-4849-B44E-E3E9349AE662}"/>
    <dgm:cxn modelId="{18ACC7E2-993A-4087-9C1C-2477F12DDB2A}" srcId="{572BE2C5-CD25-4951-9DEE-0F29B34B7F3D}" destId="{234F6DB2-C86F-40D8-B7DC-33AD292E5A02}" srcOrd="4" destOrd="0" parTransId="{C3D2927F-9CDC-409E-B856-F0F1729610A7}" sibTransId="{B27C25C8-5762-4F93-B8A2-36FF5DF22DF8}"/>
    <dgm:cxn modelId="{84A318E6-C044-48BF-82A7-36800D078E86}" type="presOf" srcId="{9630875F-1156-47CD-9BAF-1536EEA34C9C}" destId="{56201A31-57C6-4544-889C-686294893F37}" srcOrd="0" destOrd="0" presId="urn:microsoft.com/office/officeart/2005/8/layout/vList2"/>
    <dgm:cxn modelId="{92C3B998-8A39-4492-8EA3-CB5BFC35ABDE}" type="presParOf" srcId="{5CF8E5D8-8EE5-4569-8571-367219E5DCFA}" destId="{44CFCDFD-3042-48D3-8150-BB70F07C8383}" srcOrd="0" destOrd="0" presId="urn:microsoft.com/office/officeart/2005/8/layout/vList2"/>
    <dgm:cxn modelId="{45BD43C7-113C-4651-987B-3C1D3E51D8E9}" type="presParOf" srcId="{5CF8E5D8-8EE5-4569-8571-367219E5DCFA}" destId="{DFAB0A4A-C891-4E2A-9A8F-E5FE6E49D781}" srcOrd="1" destOrd="0" presId="urn:microsoft.com/office/officeart/2005/8/layout/vList2"/>
    <dgm:cxn modelId="{973C34B4-2AFF-4784-9BDE-8043D9840D7B}" type="presParOf" srcId="{5CF8E5D8-8EE5-4569-8571-367219E5DCFA}" destId="{B97696C4-A036-4B33-B0EE-89D9BA8702EA}" srcOrd="2" destOrd="0" presId="urn:microsoft.com/office/officeart/2005/8/layout/vList2"/>
    <dgm:cxn modelId="{96DE6BC1-AF4A-406F-93C7-79479C943EB9}" type="presParOf" srcId="{5CF8E5D8-8EE5-4569-8571-367219E5DCFA}" destId="{CA0A518F-E3C9-42D9-8DC2-F8FF1D5BE6CD}" srcOrd="3" destOrd="0" presId="urn:microsoft.com/office/officeart/2005/8/layout/vList2"/>
    <dgm:cxn modelId="{8E76ED10-06A9-4960-BC53-561CD07F64A3}" type="presParOf" srcId="{5CF8E5D8-8EE5-4569-8571-367219E5DCFA}" destId="{F19071F0-E643-47D6-9716-9F8A4D65EF95}" srcOrd="4" destOrd="0" presId="urn:microsoft.com/office/officeart/2005/8/layout/vList2"/>
    <dgm:cxn modelId="{0F8478B5-478D-41BF-AF38-D51337251AF7}" type="presParOf" srcId="{5CF8E5D8-8EE5-4569-8571-367219E5DCFA}" destId="{DB7FB17D-8DFA-422E-9887-A47A2B60A0B5}" srcOrd="5" destOrd="0" presId="urn:microsoft.com/office/officeart/2005/8/layout/vList2"/>
    <dgm:cxn modelId="{B0EBB360-B2E1-4377-A17E-2EF0D227F25B}" type="presParOf" srcId="{5CF8E5D8-8EE5-4569-8571-367219E5DCFA}" destId="{56201A31-57C6-4544-889C-686294893F37}" srcOrd="6" destOrd="0" presId="urn:microsoft.com/office/officeart/2005/8/layout/vList2"/>
    <dgm:cxn modelId="{24210346-EBF3-49F0-99E7-CE602F6BAFB8}" type="presParOf" srcId="{5CF8E5D8-8EE5-4569-8571-367219E5DCFA}" destId="{97F8B78C-AFEB-47E8-9F93-D8F9540CD697}" srcOrd="7" destOrd="0" presId="urn:microsoft.com/office/officeart/2005/8/layout/vList2"/>
    <dgm:cxn modelId="{53C2FD91-37C4-4026-9EE3-E9B2540010D0}" type="presParOf" srcId="{5CF8E5D8-8EE5-4569-8571-367219E5DCFA}" destId="{85518FFA-7CE7-4A19-A777-BC9EBCA1EF09}" srcOrd="8" destOrd="0" presId="urn:microsoft.com/office/officeart/2005/8/layout/vList2"/>
    <dgm:cxn modelId="{99501489-F408-4CCA-A7A0-56BA14F5642A}" type="presParOf" srcId="{5CF8E5D8-8EE5-4569-8571-367219E5DCFA}" destId="{1D02A614-4FE1-4DE6-A892-87379C4EE718}" srcOrd="9" destOrd="0" presId="urn:microsoft.com/office/officeart/2005/8/layout/vList2"/>
    <dgm:cxn modelId="{5827AF0D-6673-40BD-8592-1605A75B640E}" type="presParOf" srcId="{5CF8E5D8-8EE5-4569-8571-367219E5DCFA}" destId="{401F75DD-E8E3-4E05-A522-111851218AA5}" srcOrd="10" destOrd="0" presId="urn:microsoft.com/office/officeart/2005/8/layout/vList2"/>
    <dgm:cxn modelId="{6D765502-C6C3-4394-917A-99AA2F272E5F}" type="presParOf" srcId="{5CF8E5D8-8EE5-4569-8571-367219E5DCFA}" destId="{DCE7DA38-CABD-4FBD-94A5-2E97D3FA9B40}" srcOrd="11" destOrd="0" presId="urn:microsoft.com/office/officeart/2005/8/layout/vList2"/>
    <dgm:cxn modelId="{4EA160F8-E28E-43E0-A803-3F488F4CCE73}" type="presParOf" srcId="{5CF8E5D8-8EE5-4569-8571-367219E5DCFA}" destId="{E0C8DB2B-DCC4-4398-9899-229C65A3B3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2262A-9FC7-443C-8C43-BE9457857957}">
      <dsp:nvSpPr>
        <dsp:cNvPr id="0" name=""/>
        <dsp:cNvSpPr/>
      </dsp:nvSpPr>
      <dsp:spPr>
        <a:xfrm>
          <a:off x="0" y="0"/>
          <a:ext cx="61167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75306-E209-4F1F-BBA2-0C163F4EF807}">
      <dsp:nvSpPr>
        <dsp:cNvPr id="0" name=""/>
        <dsp:cNvSpPr/>
      </dsp:nvSpPr>
      <dsp:spPr>
        <a:xfrm>
          <a:off x="0" y="0"/>
          <a:ext cx="6116795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Brudd i daglige rutiner</a:t>
          </a:r>
          <a:r>
            <a:rPr lang="nb-NO" sz="1900" kern="1200"/>
            <a:t> påvirker barns stressnivå. Spesielt barn med spesielle behov blir ekstra utsatt for dette.</a:t>
          </a:r>
          <a:endParaRPr lang="en-US" sz="1900" kern="1200"/>
        </a:p>
      </dsp:txBody>
      <dsp:txXfrm>
        <a:off x="0" y="0"/>
        <a:ext cx="6116795" cy="1232182"/>
      </dsp:txXfrm>
    </dsp:sp>
    <dsp:sp modelId="{F07FB6F4-C3F6-45FA-904B-51A7ACE8FB1E}">
      <dsp:nvSpPr>
        <dsp:cNvPr id="0" name=""/>
        <dsp:cNvSpPr/>
      </dsp:nvSpPr>
      <dsp:spPr>
        <a:xfrm>
          <a:off x="0" y="1232181"/>
          <a:ext cx="61167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E0C46-E34C-4F10-8728-AF9D84D6BACC}">
      <dsp:nvSpPr>
        <dsp:cNvPr id="0" name=""/>
        <dsp:cNvSpPr/>
      </dsp:nvSpPr>
      <dsp:spPr>
        <a:xfrm>
          <a:off x="0" y="1232182"/>
          <a:ext cx="6116795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Sosial isolasjon</a:t>
          </a:r>
          <a:r>
            <a:rPr lang="nb-NO" sz="1900" kern="1200"/>
            <a:t> øker risiko for depresjon, stress, irritabilitet, søvnmangel og sinne.</a:t>
          </a:r>
          <a:endParaRPr lang="en-US" sz="1900" kern="1200"/>
        </a:p>
      </dsp:txBody>
      <dsp:txXfrm>
        <a:off x="0" y="1232182"/>
        <a:ext cx="6116795" cy="1232182"/>
      </dsp:txXfrm>
    </dsp:sp>
    <dsp:sp modelId="{67B5D588-56B8-4863-9298-6A59B41BE78F}">
      <dsp:nvSpPr>
        <dsp:cNvPr id="0" name=""/>
        <dsp:cNvSpPr/>
      </dsp:nvSpPr>
      <dsp:spPr>
        <a:xfrm>
          <a:off x="0" y="2464363"/>
          <a:ext cx="611679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8EBF7-16BC-4B9B-9A06-5734653BAD01}">
      <dsp:nvSpPr>
        <dsp:cNvPr id="0" name=""/>
        <dsp:cNvSpPr/>
      </dsp:nvSpPr>
      <dsp:spPr>
        <a:xfrm>
          <a:off x="0" y="2464364"/>
          <a:ext cx="6116795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Hjemmeforhold:</a:t>
          </a:r>
          <a:r>
            <a:rPr lang="nb-NO" sz="1900" kern="1200"/>
            <a:t> Arbeidsledighet, overbelastning og økonomisk </a:t>
          </a:r>
          <a:r>
            <a:rPr lang="nb-NO" sz="1900" kern="1200">
              <a:latin typeface="Century Gothic" panose="020B0502020202020204"/>
            </a:rPr>
            <a:t>utrygghet</a:t>
          </a:r>
          <a:r>
            <a:rPr lang="nb-NO" sz="1900" kern="1200"/>
            <a:t>.</a:t>
          </a:r>
          <a:endParaRPr lang="en-US" sz="1900" kern="1200"/>
        </a:p>
      </dsp:txBody>
      <dsp:txXfrm>
        <a:off x="0" y="2464364"/>
        <a:ext cx="6116795" cy="1232182"/>
      </dsp:txXfrm>
    </dsp:sp>
    <dsp:sp modelId="{5CB99C6E-D080-4ACF-83A7-49D110A02952}">
      <dsp:nvSpPr>
        <dsp:cNvPr id="0" name=""/>
        <dsp:cNvSpPr/>
      </dsp:nvSpPr>
      <dsp:spPr>
        <a:xfrm>
          <a:off x="0" y="3696545"/>
          <a:ext cx="611679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AF113-BBA5-44B8-95B2-0062D04037D5}">
      <dsp:nvSpPr>
        <dsp:cNvPr id="0" name=""/>
        <dsp:cNvSpPr/>
      </dsp:nvSpPr>
      <dsp:spPr>
        <a:xfrm>
          <a:off x="0" y="3696546"/>
          <a:ext cx="6116795" cy="1232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/>
            <a:t>På skolen:</a:t>
          </a:r>
          <a:r>
            <a:rPr lang="nb-NO" sz="1900" kern="1200"/>
            <a:t> lengre fravær av trygge voksne </a:t>
          </a:r>
          <a:r>
            <a:rPr lang="nb-NO" sz="1900" kern="1200" err="1"/>
            <a:t>pga</a:t>
          </a:r>
          <a:r>
            <a:rPr lang="nb-NO" sz="1900" kern="1200"/>
            <a:t> karanteneregler - Endringer i daglige rutiner- vansker med å rekruttere </a:t>
          </a:r>
          <a:r>
            <a:rPr lang="nb-NO" sz="1900" kern="1200">
              <a:latin typeface="Century Gothic" panose="020B0502020202020204"/>
            </a:rPr>
            <a:t>nok faglærte</a:t>
          </a:r>
          <a:r>
            <a:rPr lang="nb-NO" sz="1900" kern="1200"/>
            <a:t> pedagoger og miljøarbeidere. </a:t>
          </a:r>
          <a:endParaRPr lang="en-US" sz="1900" kern="1200"/>
        </a:p>
      </dsp:txBody>
      <dsp:txXfrm>
        <a:off x="0" y="3696546"/>
        <a:ext cx="6116795" cy="1232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94E27-C84E-4652-82CD-A302F1DEC4A8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Rutiner</a:t>
          </a:r>
          <a:endParaRPr lang="en-US" sz="3000" kern="120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01586" y="580"/>
        <a:ext cx="2631940" cy="1579164"/>
      </dsp:txXfrm>
    </dsp:sp>
    <dsp:sp modelId="{583E772F-9E74-477B-91A8-F2CA1F410F23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Besøksdager</a:t>
          </a:r>
          <a:endParaRPr lang="en-US" sz="3000" kern="120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496721" y="580"/>
        <a:ext cx="2631940" cy="1579164"/>
      </dsp:txXfrm>
    </dsp:sp>
    <dsp:sp modelId="{34D0814E-F288-4FF8-AE74-C4A976E69E8A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Veiledet</a:t>
          </a:r>
          <a:r>
            <a:rPr lang="en-US" sz="3000" kern="1200"/>
            <a:t> lek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391855" y="580"/>
        <a:ext cx="2631940" cy="1579164"/>
      </dsp:txXfrm>
    </dsp:sp>
    <dsp:sp modelId="{6E518E6B-DDA8-46AA-A20F-AB5FAF6A10F7}">
      <dsp:nvSpPr>
        <dsp:cNvPr id="0" name=""/>
        <dsp:cNvSpPr/>
      </dsp:nvSpPr>
      <dsp:spPr>
        <a:xfrm>
          <a:off x="2049153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Frilek</a:t>
          </a:r>
          <a:endParaRPr lang="en-US" sz="3000" kern="120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2049153" y="1842938"/>
        <a:ext cx="2631940" cy="1579164"/>
      </dsp:txXfrm>
    </dsp:sp>
    <dsp:sp modelId="{49B3C86D-4593-4B71-A3E6-1D289A55C763}">
      <dsp:nvSpPr>
        <dsp:cNvPr id="0" name=""/>
        <dsp:cNvSpPr/>
      </dsp:nvSpPr>
      <dsp:spPr>
        <a:xfrm>
          <a:off x="4944288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Hjemme</a:t>
          </a:r>
          <a:endParaRPr lang="en-US" sz="3000" kern="120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4944288" y="1842938"/>
        <a:ext cx="2631940" cy="157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DB36F-9CD8-4B6D-ADF1-CFBDF240D3DE}">
      <dsp:nvSpPr>
        <dsp:cNvPr id="0" name=""/>
        <dsp:cNvSpPr/>
      </dsp:nvSpPr>
      <dsp:spPr>
        <a:xfrm>
          <a:off x="0" y="269704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BAAD4-D9A1-4767-99D1-4B1A3DA1231D}">
      <dsp:nvSpPr>
        <dsp:cNvPr id="0" name=""/>
        <dsp:cNvSpPr/>
      </dsp:nvSpPr>
      <dsp:spPr>
        <a:xfrm>
          <a:off x="260598" y="107344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Rutiner</a:t>
          </a:r>
        </a:p>
      </dsp:txBody>
      <dsp:txXfrm>
        <a:off x="276450" y="123196"/>
        <a:ext cx="3616681" cy="293016"/>
      </dsp:txXfrm>
    </dsp:sp>
    <dsp:sp modelId="{3FB7C69F-80F9-409C-834E-83E694584C04}">
      <dsp:nvSpPr>
        <dsp:cNvPr id="0" name=""/>
        <dsp:cNvSpPr/>
      </dsp:nvSpPr>
      <dsp:spPr>
        <a:xfrm>
          <a:off x="0" y="768664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97B6A-F67B-4F52-9568-B719C3344896}">
      <dsp:nvSpPr>
        <dsp:cNvPr id="0" name=""/>
        <dsp:cNvSpPr/>
      </dsp:nvSpPr>
      <dsp:spPr>
        <a:xfrm>
          <a:off x="260598" y="60630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God tid om morgenen</a:t>
          </a:r>
        </a:p>
      </dsp:txBody>
      <dsp:txXfrm>
        <a:off x="276450" y="622157"/>
        <a:ext cx="3616681" cy="293016"/>
      </dsp:txXfrm>
    </dsp:sp>
    <dsp:sp modelId="{FBBFEEE9-1C0F-49D5-9213-67D9AD10793A}">
      <dsp:nvSpPr>
        <dsp:cNvPr id="0" name=""/>
        <dsp:cNvSpPr/>
      </dsp:nvSpPr>
      <dsp:spPr>
        <a:xfrm>
          <a:off x="0" y="1267625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2CC59-3CB9-4D80-AFCB-F55696730B31}">
      <dsp:nvSpPr>
        <dsp:cNvPr id="0" name=""/>
        <dsp:cNvSpPr/>
      </dsp:nvSpPr>
      <dsp:spPr>
        <a:xfrm>
          <a:off x="260598" y="110526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Samlingsstund</a:t>
          </a:r>
        </a:p>
      </dsp:txBody>
      <dsp:txXfrm>
        <a:off x="276450" y="1121117"/>
        <a:ext cx="3616681" cy="293016"/>
      </dsp:txXfrm>
    </dsp:sp>
    <dsp:sp modelId="{CAE709C3-4815-4469-B6E3-FE7E45581519}">
      <dsp:nvSpPr>
        <dsp:cNvPr id="0" name=""/>
        <dsp:cNvSpPr/>
      </dsp:nvSpPr>
      <dsp:spPr>
        <a:xfrm>
          <a:off x="0" y="1766585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29254-655B-4117-AB37-D3EB34644C2E}">
      <dsp:nvSpPr>
        <dsp:cNvPr id="0" name=""/>
        <dsp:cNvSpPr/>
      </dsp:nvSpPr>
      <dsp:spPr>
        <a:xfrm>
          <a:off x="260598" y="160422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Plan for dagen</a:t>
          </a:r>
        </a:p>
      </dsp:txBody>
      <dsp:txXfrm>
        <a:off x="276450" y="1620077"/>
        <a:ext cx="3616681" cy="293016"/>
      </dsp:txXfrm>
    </dsp:sp>
    <dsp:sp modelId="{31AA484B-5B0A-4822-A4E7-27EE3920F84C}">
      <dsp:nvSpPr>
        <dsp:cNvPr id="0" name=""/>
        <dsp:cNvSpPr/>
      </dsp:nvSpPr>
      <dsp:spPr>
        <a:xfrm>
          <a:off x="0" y="2265545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89B18-C0FE-4426-8B8D-3BE002F013C4}">
      <dsp:nvSpPr>
        <dsp:cNvPr id="0" name=""/>
        <dsp:cNvSpPr/>
      </dsp:nvSpPr>
      <dsp:spPr>
        <a:xfrm>
          <a:off x="260598" y="210318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Kjente sanger</a:t>
          </a:r>
        </a:p>
      </dsp:txBody>
      <dsp:txXfrm>
        <a:off x="276450" y="2119037"/>
        <a:ext cx="3616681" cy="293016"/>
      </dsp:txXfrm>
    </dsp:sp>
    <dsp:sp modelId="{E174E620-B968-4E16-BDF3-3FCB4C6D96BB}">
      <dsp:nvSpPr>
        <dsp:cNvPr id="0" name=""/>
        <dsp:cNvSpPr/>
      </dsp:nvSpPr>
      <dsp:spPr>
        <a:xfrm>
          <a:off x="0" y="2764505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6B9AE-BB2F-464C-8772-A260D05C37C6}">
      <dsp:nvSpPr>
        <dsp:cNvPr id="0" name=""/>
        <dsp:cNvSpPr/>
      </dsp:nvSpPr>
      <dsp:spPr>
        <a:xfrm>
          <a:off x="260598" y="260214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Kjente leker</a:t>
          </a:r>
        </a:p>
      </dsp:txBody>
      <dsp:txXfrm>
        <a:off x="276450" y="2617997"/>
        <a:ext cx="3616681" cy="293016"/>
      </dsp:txXfrm>
    </dsp:sp>
    <dsp:sp modelId="{D84C6B11-BA42-4CFB-B584-AE538698F786}">
      <dsp:nvSpPr>
        <dsp:cNvPr id="0" name=""/>
        <dsp:cNvSpPr/>
      </dsp:nvSpPr>
      <dsp:spPr>
        <a:xfrm>
          <a:off x="0" y="3263465"/>
          <a:ext cx="5211978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D267E-246B-4C96-A1B0-B3B20217AD0E}">
      <dsp:nvSpPr>
        <dsp:cNvPr id="0" name=""/>
        <dsp:cNvSpPr/>
      </dsp:nvSpPr>
      <dsp:spPr>
        <a:xfrm>
          <a:off x="260598" y="3101105"/>
          <a:ext cx="364838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900" tIns="0" rIns="1379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Litteratur barna kjenner fra før.</a:t>
          </a:r>
        </a:p>
      </dsp:txBody>
      <dsp:txXfrm>
        <a:off x="276450" y="3116957"/>
        <a:ext cx="3616681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6218D-973A-4406-B5E9-79F8FB8479E4}">
      <dsp:nvSpPr>
        <dsp:cNvPr id="0" name=""/>
        <dsp:cNvSpPr/>
      </dsp:nvSpPr>
      <dsp:spPr>
        <a:xfrm>
          <a:off x="0" y="166908"/>
          <a:ext cx="5211978" cy="16297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Veiledet lek: er </a:t>
          </a:r>
          <a:r>
            <a:rPr lang="nb-NO" sz="1900" kern="1200" err="1"/>
            <a:t>f.eks</a:t>
          </a:r>
          <a:r>
            <a:rPr lang="nb-NO" sz="1900" kern="1200"/>
            <a:t> butikk, kjøkken, tårnbygging, bruke klosser, </a:t>
          </a:r>
          <a:r>
            <a:rPr lang="nb-NO" sz="1900" kern="1200" err="1"/>
            <a:t>memory</a:t>
          </a:r>
          <a:r>
            <a:rPr lang="nb-NO" sz="1900" kern="1200"/>
            <a:t> og lotto.</a:t>
          </a:r>
        </a:p>
      </dsp:txBody>
      <dsp:txXfrm>
        <a:off x="79557" y="246465"/>
        <a:ext cx="5052864" cy="1470622"/>
      </dsp:txXfrm>
    </dsp:sp>
    <dsp:sp modelId="{4B17A180-E6EA-4B9E-AEE2-EC5B7DF5DFDB}">
      <dsp:nvSpPr>
        <dsp:cNvPr id="0" name=""/>
        <dsp:cNvSpPr/>
      </dsp:nvSpPr>
      <dsp:spPr>
        <a:xfrm>
          <a:off x="0" y="1851365"/>
          <a:ext cx="5211978" cy="162973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Frilek: </a:t>
          </a:r>
          <a:r>
            <a:rPr lang="nb-NO" sz="1900" b="0" i="0" kern="1200"/>
            <a:t>Man kan definere </a:t>
          </a:r>
          <a:r>
            <a:rPr lang="nb-NO" sz="1900" b="1" i="0" kern="1200"/>
            <a:t>fri lek</a:t>
          </a:r>
          <a:r>
            <a:rPr lang="nb-NO" sz="1900" b="0" i="0" kern="1200"/>
            <a:t> som en </a:t>
          </a:r>
          <a:r>
            <a:rPr lang="nb-NO" sz="1900" b="1" i="0" kern="1200"/>
            <a:t>lek</a:t>
          </a:r>
          <a:r>
            <a:rPr lang="nb-NO" sz="1900" b="0" i="0" kern="1200"/>
            <a:t> som </a:t>
          </a:r>
          <a:r>
            <a:rPr lang="nb-NO" sz="1900" b="1" i="0" kern="1200"/>
            <a:t>er</a:t>
          </a:r>
          <a:r>
            <a:rPr lang="nb-NO" sz="1900" b="0" i="0" kern="1200"/>
            <a:t> motivert og initiert av barna selv. </a:t>
          </a:r>
          <a:r>
            <a:rPr lang="nb-NO" sz="1900" b="1" i="0" kern="1200"/>
            <a:t>Lek er</a:t>
          </a:r>
          <a:r>
            <a:rPr lang="nb-NO" sz="1900" b="0" i="0" kern="1200"/>
            <a:t> først og fremst noe barnet opplever som morsomt og gledefylt – noe barnet har lyst til å gjøre av egen </a:t>
          </a:r>
          <a:r>
            <a:rPr lang="nb-NO" sz="1900" b="1" i="0" kern="1200"/>
            <a:t>fri</a:t>
          </a:r>
          <a:r>
            <a:rPr lang="nb-NO" sz="1900" b="0" i="0" kern="1200"/>
            <a:t> vilje</a:t>
          </a:r>
          <a:endParaRPr lang="nb-NO" sz="1900" kern="1200"/>
        </a:p>
      </dsp:txBody>
      <dsp:txXfrm>
        <a:off x="79557" y="1930922"/>
        <a:ext cx="5052864" cy="14706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FCDFD-3042-48D3-8150-BB70F07C8383}">
      <dsp:nvSpPr>
        <dsp:cNvPr id="0" name=""/>
        <dsp:cNvSpPr/>
      </dsp:nvSpPr>
      <dsp:spPr>
        <a:xfrm>
          <a:off x="0" y="83348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Leke med flere barn på fritiden.</a:t>
          </a:r>
        </a:p>
      </dsp:txBody>
      <dsp:txXfrm>
        <a:off x="22832" y="106180"/>
        <a:ext cx="5166314" cy="422043"/>
      </dsp:txXfrm>
    </dsp:sp>
    <dsp:sp modelId="{B97696C4-A036-4B33-B0EE-89D9BA8702EA}">
      <dsp:nvSpPr>
        <dsp:cNvPr id="0" name=""/>
        <dsp:cNvSpPr/>
      </dsp:nvSpPr>
      <dsp:spPr>
        <a:xfrm>
          <a:off x="0" y="585616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Etablere trygge rammer hjemme:  faste leggetider, oppmøtetid i barnehagen, måltider og struktur i hverdagslivet.</a:t>
          </a:r>
        </a:p>
      </dsp:txBody>
      <dsp:txXfrm>
        <a:off x="22832" y="608448"/>
        <a:ext cx="5166314" cy="422043"/>
      </dsp:txXfrm>
    </dsp:sp>
    <dsp:sp modelId="{F19071F0-E643-47D6-9716-9F8A4D65EF95}">
      <dsp:nvSpPr>
        <dsp:cNvPr id="0" name=""/>
        <dsp:cNvSpPr/>
      </dsp:nvSpPr>
      <dsp:spPr>
        <a:xfrm>
          <a:off x="0" y="1087883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Lese høyt for barnet ditt.</a:t>
          </a:r>
        </a:p>
      </dsp:txBody>
      <dsp:txXfrm>
        <a:off x="22832" y="1110715"/>
        <a:ext cx="5166314" cy="422043"/>
      </dsp:txXfrm>
    </dsp:sp>
    <dsp:sp modelId="{56201A31-57C6-4544-889C-686294893F37}">
      <dsp:nvSpPr>
        <dsp:cNvPr id="0" name=""/>
        <dsp:cNvSpPr/>
      </dsp:nvSpPr>
      <dsp:spPr>
        <a:xfrm>
          <a:off x="0" y="1590151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Fritidsaktiviteter sammen(mobilfrie)</a:t>
          </a:r>
        </a:p>
      </dsp:txBody>
      <dsp:txXfrm>
        <a:off x="22832" y="1612983"/>
        <a:ext cx="5166314" cy="422043"/>
      </dsp:txXfrm>
    </dsp:sp>
    <dsp:sp modelId="{85518FFA-7CE7-4A19-A777-BC9EBCA1EF09}">
      <dsp:nvSpPr>
        <dsp:cNvPr id="0" name=""/>
        <dsp:cNvSpPr/>
      </dsp:nvSpPr>
      <dsp:spPr>
        <a:xfrm>
          <a:off x="0" y="2092418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Å sette ord på følelser og lese andres følelser.</a:t>
          </a:r>
        </a:p>
      </dsp:txBody>
      <dsp:txXfrm>
        <a:off x="22832" y="2115250"/>
        <a:ext cx="5166314" cy="422043"/>
      </dsp:txXfrm>
    </dsp:sp>
    <dsp:sp modelId="{401F75DD-E8E3-4E05-A522-111851218AA5}">
      <dsp:nvSpPr>
        <dsp:cNvPr id="0" name=""/>
        <dsp:cNvSpPr/>
      </dsp:nvSpPr>
      <dsp:spPr>
        <a:xfrm>
          <a:off x="0" y="2594686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Møte barn på  følelsene sine om de er trist, lei seg eller sint.</a:t>
          </a:r>
        </a:p>
      </dsp:txBody>
      <dsp:txXfrm>
        <a:off x="22832" y="2617518"/>
        <a:ext cx="5166314" cy="422043"/>
      </dsp:txXfrm>
    </dsp:sp>
    <dsp:sp modelId="{E0C8DB2B-DCC4-4398-9899-229C65A3B337}">
      <dsp:nvSpPr>
        <dsp:cNvPr id="0" name=""/>
        <dsp:cNvSpPr/>
      </dsp:nvSpPr>
      <dsp:spPr>
        <a:xfrm>
          <a:off x="0" y="3096953"/>
          <a:ext cx="5211978" cy="4677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Samtale med barnet om dagen de har hatt.</a:t>
          </a:r>
        </a:p>
      </dsp:txBody>
      <dsp:txXfrm>
        <a:off x="22832" y="3119785"/>
        <a:ext cx="5166314" cy="42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DC55B-DBB6-4A35-A0FC-945F0ECD8751}" type="datetimeFigureOut">
              <a:rPr lang="nb-NO" smtClean="0"/>
              <a:t>28.04.2022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BA37B-9799-4834-9A0E-AA6896876F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Wenche og Linda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BA37B-9799-4834-9A0E-AA6896876FB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3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Wenche og Linda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BA37B-9799-4834-9A0E-AA6896876FB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11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lingsrudasen.osloskolen.n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S5KvRMWQ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familywelcome.org/play-learn/gymboree-play-music-inglese-bambini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welcome.org/play-learn/gymboree-play-music-inglese-bambin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familywelcome.org/play-learn/gymboree-play-music-inglese-bambini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familywelcome.org/play-learn/gymboree-play-music-inglese-bambini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FA8BB8-5D27-456C-B026-769BC7332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266994"/>
          </a:xfrm>
        </p:spPr>
        <p:txBody>
          <a:bodyPr/>
          <a:lstStyle/>
          <a:p>
            <a:pPr algn="ctr"/>
            <a:r>
              <a:rPr lang="nb-NO" sz="4400"/>
              <a:t>Velkommen til foreldremøte</a:t>
            </a:r>
            <a:br>
              <a:rPr lang="nb-NO" sz="4400"/>
            </a:br>
            <a:r>
              <a:rPr lang="nb-NO" sz="4400"/>
              <a:t>Skolestartere høst 2022</a:t>
            </a:r>
            <a:r>
              <a:rPr lang="nb-NO" sz="3200"/>
              <a:t>.</a:t>
            </a:r>
            <a:br>
              <a:rPr lang="nb-NO" sz="3200"/>
            </a:br>
            <a:endParaRPr lang="nb-NO" sz="32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AB6420-982B-42BA-8004-99EB4654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357511"/>
            <a:ext cx="8825658" cy="1281289"/>
          </a:xfrm>
        </p:spPr>
        <p:txBody>
          <a:bodyPr/>
          <a:lstStyle/>
          <a:p>
            <a:pPr algn="ctr"/>
            <a:r>
              <a:rPr lang="nb-NO"/>
              <a:t> Tema: En god overgang mellom barnehagen og skolen</a:t>
            </a:r>
          </a:p>
        </p:txBody>
      </p:sp>
    </p:spTree>
    <p:extLst>
      <p:ext uri="{BB962C8B-B14F-4D97-AF65-F5344CB8AC3E}">
        <p14:creationId xmlns:p14="http://schemas.microsoft.com/office/powerpoint/2010/main" val="23890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F62F2-2F4E-4DDC-AAB0-E2B5F8B65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219201"/>
            <a:ext cx="8825658" cy="1444978"/>
          </a:xfrm>
        </p:spPr>
        <p:txBody>
          <a:bodyPr/>
          <a:lstStyle/>
          <a:p>
            <a:r>
              <a:rPr lang="nb-NO"/>
              <a:t>Hvordan ser en skole- AKS dag ut?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6D327C-FAA7-49A9-BC44-5370EE98C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664179"/>
            <a:ext cx="8825658" cy="2974621"/>
          </a:xfrm>
        </p:spPr>
        <p:txBody>
          <a:bodyPr/>
          <a:lstStyle/>
          <a:p>
            <a:endParaRPr lang="nb-NO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2A7A30B-B5AE-4FBB-99B2-051368181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01227"/>
              </p:ext>
            </p:extLst>
          </p:nvPr>
        </p:nvGraphicFramePr>
        <p:xfrm>
          <a:off x="1154955" y="2664175"/>
          <a:ext cx="900504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841">
                  <a:extLst>
                    <a:ext uri="{9D8B030D-6E8A-4147-A177-3AD203B41FA5}">
                      <a16:colId xmlns:a16="http://schemas.microsoft.com/office/drawing/2014/main" val="539260214"/>
                    </a:ext>
                  </a:extLst>
                </a:gridCol>
                <a:gridCol w="1500841">
                  <a:extLst>
                    <a:ext uri="{9D8B030D-6E8A-4147-A177-3AD203B41FA5}">
                      <a16:colId xmlns:a16="http://schemas.microsoft.com/office/drawing/2014/main" val="2487256979"/>
                    </a:ext>
                  </a:extLst>
                </a:gridCol>
                <a:gridCol w="1510385">
                  <a:extLst>
                    <a:ext uri="{9D8B030D-6E8A-4147-A177-3AD203B41FA5}">
                      <a16:colId xmlns:a16="http://schemas.microsoft.com/office/drawing/2014/main" val="108302007"/>
                    </a:ext>
                  </a:extLst>
                </a:gridCol>
                <a:gridCol w="1491297">
                  <a:extLst>
                    <a:ext uri="{9D8B030D-6E8A-4147-A177-3AD203B41FA5}">
                      <a16:colId xmlns:a16="http://schemas.microsoft.com/office/drawing/2014/main" val="199928633"/>
                    </a:ext>
                  </a:extLst>
                </a:gridCol>
                <a:gridCol w="1500841">
                  <a:extLst>
                    <a:ext uri="{9D8B030D-6E8A-4147-A177-3AD203B41FA5}">
                      <a16:colId xmlns:a16="http://schemas.microsoft.com/office/drawing/2014/main" val="2190261031"/>
                    </a:ext>
                  </a:extLst>
                </a:gridCol>
                <a:gridCol w="1500841">
                  <a:extLst>
                    <a:ext uri="{9D8B030D-6E8A-4147-A177-3AD203B41FA5}">
                      <a16:colId xmlns:a16="http://schemas.microsoft.com/office/drawing/2014/main" val="254494303"/>
                    </a:ext>
                  </a:extLst>
                </a:gridCol>
              </a:tblGrid>
              <a:tr h="349130">
                <a:tc>
                  <a:txBody>
                    <a:bodyPr/>
                    <a:lstStyle/>
                    <a:p>
                      <a:r>
                        <a:rPr lang="nb-NO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Mandag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Tirsdag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383971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r>
                        <a:rPr lang="nb-NO"/>
                        <a:t>07.30-08.30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0735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r>
                        <a:rPr lang="nb-NO"/>
                        <a:t>08.30-10.30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54045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r>
                        <a:rPr lang="nb-NO"/>
                        <a:t>10.30-11.15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24669"/>
                  </a:ext>
                </a:extLst>
              </a:tr>
              <a:tr h="349130">
                <a:tc>
                  <a:txBody>
                    <a:bodyPr/>
                    <a:lstStyle/>
                    <a:p>
                      <a:r>
                        <a:rPr lang="nb-NO"/>
                        <a:t>11:15-12:15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9617"/>
                  </a:ext>
                </a:extLst>
              </a:tr>
              <a:tr h="610977">
                <a:tc>
                  <a:txBody>
                    <a:bodyPr/>
                    <a:lstStyle/>
                    <a:p>
                      <a:r>
                        <a:rPr lang="nb-NO"/>
                        <a:t>12:15.12:30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Friminutt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Friminutt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Friminutt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Friminutt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Friminutt</a:t>
                      </a:r>
                    </a:p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19493"/>
                  </a:ext>
                </a:extLst>
              </a:tr>
              <a:tr h="610977">
                <a:tc>
                  <a:txBody>
                    <a:bodyPr/>
                    <a:lstStyle/>
                    <a:p>
                      <a:r>
                        <a:rPr lang="nb-NO"/>
                        <a:t>12:30.13:30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Økt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Økt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Økt 3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Økt 3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Økt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72180"/>
                  </a:ext>
                </a:extLst>
              </a:tr>
              <a:tr h="610977">
                <a:tc>
                  <a:txBody>
                    <a:bodyPr/>
                    <a:lstStyle/>
                    <a:p>
                      <a:r>
                        <a:rPr lang="nb-NO"/>
                        <a:t>13:30-17:00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AKS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AKS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AKS</a:t>
                      </a:r>
                    </a:p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AKS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91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07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71C879-D8A4-5AD9-5829-A4E971AB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Aktivitetskolen</a:t>
            </a:r>
            <a:r>
              <a:rPr lang="nb-NO" dirty="0"/>
              <a:t> </a:t>
            </a:r>
            <a:r>
              <a:rPr lang="nb-NO" dirty="0">
                <a:ea typeface="+mj-lt"/>
                <a:cs typeface="+mj-lt"/>
              </a:rPr>
              <a:t> - </a:t>
            </a:r>
            <a:r>
              <a:rPr lang="nb-NO" sz="2000" dirty="0">
                <a:ea typeface="+mj-lt"/>
                <a:cs typeface="+mj-lt"/>
              </a:rPr>
              <a:t>Barndommens egenverdi</a:t>
            </a: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2D2C87-2A39-88E0-0410-A5306D4A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Leken har stor plass i AKS </a:t>
            </a:r>
          </a:p>
          <a:p>
            <a:r>
              <a:rPr lang="nb-NO" dirty="0"/>
              <a:t>Tilrettelagte aktiviteter og rom for lek hver dag</a:t>
            </a:r>
          </a:p>
          <a:p>
            <a:pPr lvl="1"/>
            <a:r>
              <a:rPr lang="nb-NO" dirty="0"/>
              <a:t>Bidra til allsidig utvikling og læring</a:t>
            </a:r>
          </a:p>
          <a:p>
            <a:r>
              <a:rPr lang="nb-NO" dirty="0"/>
              <a:t>Leken kan:</a:t>
            </a:r>
          </a:p>
          <a:p>
            <a:pPr lvl="1"/>
            <a:r>
              <a:rPr lang="nb-NO" dirty="0"/>
              <a:t>stimulere til vennskap </a:t>
            </a:r>
          </a:p>
          <a:p>
            <a:pPr lvl="1"/>
            <a:r>
              <a:rPr lang="nb-NO" dirty="0"/>
              <a:t>relasjonsbygging </a:t>
            </a:r>
          </a:p>
          <a:p>
            <a:pPr lvl="1"/>
            <a:r>
              <a:rPr lang="nb-NO" dirty="0"/>
              <a:t>språkutvikling</a:t>
            </a:r>
          </a:p>
          <a:p>
            <a:pPr lvl="1"/>
            <a:r>
              <a:rPr lang="nb-NO" dirty="0"/>
              <a:t>undring og kreativitet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0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65ECC1-08A9-0412-6EB6-5F710B34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Aktivitetskolen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759C1-ED7D-D4CC-BFD2-A997DA21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/>
              <a:t>Heltidsplass til redusert pris</a:t>
            </a:r>
          </a:p>
          <a:p>
            <a:pPr lvl="1"/>
            <a:r>
              <a:rPr lang="nb-NO" dirty="0"/>
              <a:t>Prisen reguleres etter foresattes inntekt. Max beløp er 1069kr inkl. kost </a:t>
            </a:r>
            <a:r>
              <a:rPr lang="nb-NO" dirty="0" err="1"/>
              <a:t>per.mnd</a:t>
            </a:r>
            <a:endParaRPr lang="nb-NO" dirty="0"/>
          </a:p>
          <a:p>
            <a:pPr lvl="1"/>
            <a:r>
              <a:rPr lang="nb-NO" dirty="0"/>
              <a:t>Før- og etter skoletid</a:t>
            </a:r>
          </a:p>
          <a:p>
            <a:pPr lvl="1"/>
            <a:r>
              <a:rPr lang="nb-NO" dirty="0"/>
              <a:t>Alle dager i skolens ferier</a:t>
            </a:r>
          </a:p>
          <a:p>
            <a:endParaRPr lang="nb-NO" dirty="0"/>
          </a:p>
          <a:p>
            <a:r>
              <a:rPr lang="nb-NO" dirty="0"/>
              <a:t>Gratis deltidsplass i AKS for 1.-4. trinn skoleåret 22/23</a:t>
            </a:r>
          </a:p>
          <a:p>
            <a:r>
              <a:rPr lang="nb-NO" dirty="0"/>
              <a:t>Rammer for gratis AKS: </a:t>
            </a:r>
          </a:p>
          <a:p>
            <a:pPr lvl="1"/>
            <a:r>
              <a:rPr lang="nb-NO" dirty="0"/>
              <a:t>inntil 12 timer per uke etter skoletid</a:t>
            </a:r>
          </a:p>
          <a:p>
            <a:pPr lvl="1"/>
            <a:r>
              <a:rPr lang="nb-NO" dirty="0"/>
              <a:t>Inntil 2 dager per uke i skolens ferier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62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425827-7EEA-4724-A93C-54E39D23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Aktivitetsskolen - </a:t>
            </a:r>
            <a:r>
              <a:rPr lang="nb-NO" dirty="0">
                <a:hlinkClick r:id="rId2"/>
              </a:rPr>
              <a:t>Skoleklar</a:t>
            </a:r>
          </a:p>
        </p:txBody>
      </p:sp>
      <p:pic>
        <p:nvPicPr>
          <p:cNvPr id="4" name="Bilde 4" descr="Et bilde som inneholder tekst, gulv, innendørs, vegg&#10;&#10;Automatisk generert beskrivelse">
            <a:extLst>
              <a:ext uri="{FF2B5EF4-FFF2-40B4-BE49-F238E27FC236}">
                <a16:creationId xmlns:a16="http://schemas.microsoft.com/office/drawing/2014/main" id="{2CE98A0B-3417-430D-29E6-0ABFA3468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2842" y="2631378"/>
            <a:ext cx="2861151" cy="34163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57046FC-1D94-2EE1-C08C-097B155B1144}"/>
              </a:ext>
            </a:extLst>
          </p:cNvPr>
          <p:cNvSpPr txBox="1"/>
          <p:nvPr/>
        </p:nvSpPr>
        <p:spPr>
          <a:xfrm>
            <a:off x="589156" y="3033131"/>
            <a:ext cx="779841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"/>
              <a:buChar char="•"/>
            </a:pPr>
            <a:r>
              <a:rPr lang="nb-NO" dirty="0">
                <a:ea typeface="+mn-lt"/>
                <a:cs typeface="+mn-lt"/>
              </a:rPr>
              <a:t>Kurset er for barn som skal begynne i 1. klasse på Ellingsrudåsen skole høsten 2022</a:t>
            </a:r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dirty="0">
                <a:ea typeface="+mn-lt"/>
                <a:cs typeface="+mn-lt"/>
              </a:rPr>
              <a:t>Barna blir kjent med andre barn som de skal gå sammen med i 1. klasse. </a:t>
            </a:r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dirty="0">
                <a:ea typeface="+mn-lt"/>
                <a:cs typeface="+mn-lt"/>
              </a:rPr>
              <a:t>På kurset får barna være med på morsomme aktiviteter og bli kjent med hvordan det er å gå på skolen. </a:t>
            </a:r>
          </a:p>
          <a:p>
            <a:endParaRPr lang="nb-NO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dirty="0">
                <a:ea typeface="+mn-lt"/>
                <a:cs typeface="+mn-lt"/>
              </a:rPr>
              <a:t>Kurset er gratis, og alle elever som melder seg på får plass.</a:t>
            </a: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099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5CEBC7-84B1-4BDD-8824-B30BA85B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Praktisk huskeliste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8FF8AB-5532-4884-AD65-16E2E9975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/>
              <a:t>Sjekkliste: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Sekk med plass til en perm (A4)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Matpakke og vannflaske (fyll gjerne flasken på skolen) merkes med navn. Elevene får </a:t>
            </a:r>
            <a:r>
              <a:rPr lang="nb-NO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</a:t>
            </a:r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30-40 minutter til å spise. Det gis også muligheter til å spise flere ganger i løpet av skoledagen.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Ikke pennal, vi har utstyr på skolen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Klær og sko etter vær. Skiftetøy, merk med navn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Elevene får hjelp til å kle på seg og til å gå på do. Gi gjerne beskjed om spesielle behov.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På skolen fortsetter vi å øve på å vente på tur og dele med andre. Vi regner ikke med at 5-6 åringer klarer å sitte i ro og konsentrere seg.</a:t>
            </a:r>
          </a:p>
          <a:p>
            <a:pPr algn="l" fontAlgn="base"/>
            <a:r>
              <a:rPr lang="nb-NO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Husk å merke alt av klær og utstyr.</a:t>
            </a:r>
          </a:p>
        </p:txBody>
      </p:sp>
    </p:spTree>
    <p:extLst>
      <p:ext uri="{BB962C8B-B14F-4D97-AF65-F5344CB8AC3E}">
        <p14:creationId xmlns:p14="http://schemas.microsoft.com/office/powerpoint/2010/main" val="142569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357984-C4E0-4A55-FA6B-3E10CA45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300">
                <a:solidFill>
                  <a:srgbClr val="EBEBEB"/>
                </a:solidFill>
              </a:rPr>
              <a:t>Viktige datoer for tiden fremover.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93FE0E-E53C-E5B6-3B7B-6AE8B94B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800" y="2528855"/>
            <a:ext cx="5569306" cy="341630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600">
                <a:ea typeface="+mn-lt"/>
                <a:cs typeface="+mn-lt"/>
              </a:rPr>
              <a:t>Uke 21 besøksdager i barnehagen(lærerne)</a:t>
            </a:r>
            <a:endParaRPr lang="nb-NO"/>
          </a:p>
          <a:p>
            <a:r>
              <a:rPr lang="nb-NO" sz="1600">
                <a:ea typeface="+mn-lt"/>
                <a:cs typeface="+mn-lt"/>
              </a:rPr>
              <a:t>Aktiviteter som skal gjennomføres- tidsplan</a:t>
            </a:r>
          </a:p>
          <a:p>
            <a:pPr marL="0" indent="0">
              <a:buNone/>
            </a:pPr>
            <a:r>
              <a:rPr lang="nb-NO" sz="1600">
                <a:ea typeface="+mn-lt"/>
                <a:cs typeface="+mn-lt"/>
              </a:rPr>
              <a:t>Uke 22 besøksdager i barnehagen(ledelsen skole)</a:t>
            </a:r>
          </a:p>
          <a:p>
            <a:r>
              <a:rPr lang="nb-NO" sz="1600">
                <a:ea typeface="+mn-lt"/>
                <a:cs typeface="+mn-lt"/>
              </a:rPr>
              <a:t>Aktiviteter som skal gjennomføres- tidsplan</a:t>
            </a:r>
          </a:p>
          <a:p>
            <a:pPr marL="0" indent="0">
              <a:buNone/>
            </a:pPr>
            <a:r>
              <a:rPr lang="nb-NO" sz="1600" b="1">
                <a:ea typeface="+mn-lt"/>
                <a:cs typeface="+mn-lt"/>
              </a:rPr>
              <a:t> 1.juni</a:t>
            </a:r>
          </a:p>
          <a:p>
            <a:r>
              <a:rPr lang="nb-NO" sz="1600">
                <a:ea typeface="+mn-lt"/>
                <a:cs typeface="+mn-lt"/>
              </a:rPr>
              <a:t>Førskoledag- Aktiviteter som kan gjennomføres(kan barnehagene stille med kjente ansikt?)</a:t>
            </a:r>
          </a:p>
          <a:p>
            <a:r>
              <a:rPr lang="nb-NO" sz="1600">
                <a:ea typeface="+mn-lt"/>
                <a:cs typeface="+mn-lt"/>
              </a:rPr>
              <a:t>Foreldremøte – praktisk informasjon for foresatte- Blir delt inn puljevis</a:t>
            </a:r>
          </a:p>
          <a:p>
            <a:pPr marL="0" indent="0">
              <a:buNone/>
            </a:pPr>
            <a:r>
              <a:rPr lang="nb-NO" sz="1600" b="1">
                <a:ea typeface="+mn-lt"/>
                <a:cs typeface="+mn-lt"/>
              </a:rPr>
              <a:t>8.-9 juni</a:t>
            </a:r>
          </a:p>
          <a:p>
            <a:pPr marL="0" indent="0">
              <a:buNone/>
            </a:pPr>
            <a:r>
              <a:rPr lang="nb-NO" sz="1600">
                <a:ea typeface="+mn-lt"/>
                <a:cs typeface="+mn-lt"/>
              </a:rPr>
              <a:t>Besøksdag på AKS. Påmelding via skolens hjemmeside</a:t>
            </a:r>
          </a:p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37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BDD93C-850B-4B7D-BEE2-E4D4C23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E79049-7598-4816-A92D-E2A7E4AA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>
              <a:spcBef>
                <a:spcPts val="1800"/>
              </a:spcBef>
            </a:pPr>
            <a:r>
              <a:rPr lang="nb-NO" b="1"/>
              <a:t>Velkommen!</a:t>
            </a:r>
          </a:p>
          <a:p>
            <a:pPr>
              <a:spcBef>
                <a:spcPts val="1800"/>
              </a:spcBef>
            </a:pPr>
            <a:r>
              <a:rPr lang="nb-NO" b="1"/>
              <a:t>Skolen og barnehagens fokus: Hvordan skape en god overgang mellom barnehage- skole?</a:t>
            </a:r>
          </a:p>
          <a:p>
            <a:pPr>
              <a:spcBef>
                <a:spcPts val="1800"/>
              </a:spcBef>
            </a:pPr>
            <a:r>
              <a:rPr lang="nb-NO" b="1">
                <a:hlinkClick r:id="rId3"/>
              </a:rPr>
              <a:t>https://youtu.be/aqS5KvRMWQk</a:t>
            </a:r>
            <a:endParaRPr lang="nb-NO" b="1"/>
          </a:p>
          <a:p>
            <a:pPr>
              <a:spcBef>
                <a:spcPts val="1800"/>
              </a:spcBef>
            </a:pPr>
            <a:r>
              <a:rPr lang="nb-NO" b="1"/>
              <a:t>Introduksjon fra barnehagene: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b="1"/>
              <a:t>Tema: Førskolegruppa- lek, læring og trivsel.</a:t>
            </a:r>
          </a:p>
          <a:p>
            <a:pPr>
              <a:spcBef>
                <a:spcPts val="1800"/>
              </a:spcBef>
            </a:pPr>
            <a:r>
              <a:rPr lang="nb-NO" b="1"/>
              <a:t>Introduksjon fra skolen: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b="1"/>
              <a:t>Tema: lek, læring og trivsel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b="1"/>
              <a:t>Hva er en god overgang fra barnehage til skole? Rutiner-besøksdager-veiledet lek-frilek-hjemme</a:t>
            </a:r>
          </a:p>
          <a:p>
            <a:pPr>
              <a:spcBef>
                <a:spcPts val="1800"/>
              </a:spcBef>
            </a:pPr>
            <a:r>
              <a:rPr lang="nb-NO" b="1"/>
              <a:t>Hvordan ser en skole-</a:t>
            </a:r>
            <a:r>
              <a:rPr lang="nb-NO" b="1" err="1"/>
              <a:t>aksdag</a:t>
            </a:r>
            <a:r>
              <a:rPr lang="nb-NO" b="1"/>
              <a:t> ut?</a:t>
            </a:r>
          </a:p>
          <a:p>
            <a:pPr>
              <a:spcBef>
                <a:spcPts val="1800"/>
              </a:spcBef>
            </a:pPr>
            <a:r>
              <a:rPr lang="nb-NO" b="1"/>
              <a:t>Praktisk huskeliste</a:t>
            </a:r>
          </a:p>
          <a:p>
            <a:pPr>
              <a:spcBef>
                <a:spcPts val="1800"/>
              </a:spcBef>
            </a:pPr>
            <a:r>
              <a:rPr lang="nb-NO" b="1"/>
              <a:t>AKS</a:t>
            </a:r>
          </a:p>
        </p:txBody>
      </p:sp>
    </p:spTree>
    <p:extLst>
      <p:ext uri="{BB962C8B-B14F-4D97-AF65-F5344CB8AC3E}">
        <p14:creationId xmlns:p14="http://schemas.microsoft.com/office/powerpoint/2010/main" val="73003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FC3F54-131A-4B3D-A3CA-A0424A67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Barnehagene- lek, læring og trivsel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DFE44E-6B7D-499C-8386-827CEB38B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/>
              <a:t>Fokusområder:</a:t>
            </a:r>
          </a:p>
          <a:p>
            <a:r>
              <a:rPr lang="nb-NO" sz="2400"/>
              <a:t>Sosial kompetanse</a:t>
            </a:r>
          </a:p>
          <a:p>
            <a:r>
              <a:rPr lang="nb-NO" sz="2400"/>
              <a:t>Læringslyst</a:t>
            </a:r>
          </a:p>
          <a:p>
            <a:r>
              <a:rPr lang="nb-NO" sz="2400"/>
              <a:t>Kjennskap til skolen og skolemiljø</a:t>
            </a:r>
          </a:p>
          <a:p>
            <a:r>
              <a:rPr lang="nb-NO" sz="2400"/>
              <a:t>Barnehagens fagområder, med fokus på kommunikasjon, språk, tekst, rom og form. </a:t>
            </a:r>
          </a:p>
        </p:txBody>
      </p:sp>
    </p:spTree>
    <p:extLst>
      <p:ext uri="{BB962C8B-B14F-4D97-AF65-F5344CB8AC3E}">
        <p14:creationId xmlns:p14="http://schemas.microsoft.com/office/powerpoint/2010/main" val="262994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1CFAF4-E50E-1889-4D23-1B2CBF86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500">
                <a:solidFill>
                  <a:srgbClr val="EBEBEB"/>
                </a:solidFill>
              </a:rPr>
              <a:t>2 år med pandemi- hvilke konsekvenser har det for barna våre?</a:t>
            </a:r>
            <a:br>
              <a:rPr lang="nb-NO" sz="2500">
                <a:solidFill>
                  <a:srgbClr val="EBEBEB"/>
                </a:solidFill>
              </a:rPr>
            </a:br>
            <a:r>
              <a:rPr lang="nb-NO" sz="2500">
                <a:solidFill>
                  <a:srgbClr val="EBEBEB"/>
                </a:solidFill>
              </a:rPr>
              <a:t>Forskning hentet fra Nasjonalt kunnskapssenter for vold og traumatisk stress og universitetet i Stavanger.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Plassholder for innhold 2">
            <a:extLst>
              <a:ext uri="{FF2B5EF4-FFF2-40B4-BE49-F238E27FC236}">
                <a16:creationId xmlns:a16="http://schemas.microsoft.com/office/drawing/2014/main" id="{1861BDBA-1A62-E027-FC13-31A969390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271482"/>
              </p:ext>
            </p:extLst>
          </p:nvPr>
        </p:nvGraphicFramePr>
        <p:xfrm>
          <a:off x="691737" y="873026"/>
          <a:ext cx="6116795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22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DA71442-2DD4-B2E6-DB8F-C7E4343F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nb-NO">
                <a:solidFill>
                  <a:srgbClr val="FFFFFF"/>
                </a:solidFill>
              </a:rPr>
              <a:t>Overgangsobjekter- nøkkelen til trygg overgang.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Plassholder for innhold 2">
            <a:extLst>
              <a:ext uri="{FF2B5EF4-FFF2-40B4-BE49-F238E27FC236}">
                <a16:creationId xmlns:a16="http://schemas.microsoft.com/office/drawing/2014/main" id="{7AF57069-BC43-A24F-50AF-D4EFF2C8B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17006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26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C9428-6DB6-91E6-53AC-574E7A0C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nb-NO"/>
              <a:t>Lek, læring og trivsel</a:t>
            </a:r>
            <a:br>
              <a:rPr lang="nb-NO"/>
            </a:br>
            <a:r>
              <a:rPr lang="nb-NO"/>
              <a:t>-rutiner</a:t>
            </a:r>
          </a:p>
        </p:txBody>
      </p:sp>
      <p:pic>
        <p:nvPicPr>
          <p:cNvPr id="31" name="Bilde 31" descr="Et bilde som inneholder person, gulv, vegg, idrett&#10;&#10;Automatisk generert beskrivelse">
            <a:extLst>
              <a:ext uri="{FF2B5EF4-FFF2-40B4-BE49-F238E27FC236}">
                <a16:creationId xmlns:a16="http://schemas.microsoft.com/office/drawing/2014/main" id="{9923F53F-16D9-CF14-87F4-9614EBCB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4" r="15806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A8C51FF-68E6-EF9C-6DD3-3D07DD62F6B1}"/>
              </a:ext>
            </a:extLst>
          </p:cNvPr>
          <p:cNvSpPr txBox="1"/>
          <p:nvPr/>
        </p:nvSpPr>
        <p:spPr>
          <a:xfrm>
            <a:off x="1080887" y="5664147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B7797B15-AD49-453F-8F57-0F5EE486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518279"/>
              </p:ext>
            </p:extLst>
          </p:nvPr>
        </p:nvGraphicFramePr>
        <p:xfrm>
          <a:off x="5980954" y="2603500"/>
          <a:ext cx="5211979" cy="3648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627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FD32E2-707A-4834-8295-A5BDECF7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nb-NO"/>
              <a:t>Besøksdager – skolen besøker alle barnehagene</a:t>
            </a:r>
          </a:p>
        </p:txBody>
      </p:sp>
      <p:pic>
        <p:nvPicPr>
          <p:cNvPr id="4" name="Bilde 31" descr="Et bilde som inneholder person, gulv, vegg, idrett&#10;&#10;Automatisk generert beskrivelse">
            <a:extLst>
              <a:ext uri="{FF2B5EF4-FFF2-40B4-BE49-F238E27FC236}">
                <a16:creationId xmlns:a16="http://schemas.microsoft.com/office/drawing/2014/main" id="{16E02E88-584C-447E-B6D7-56C67817E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4" r="15806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FD9C90-99F5-4A20-8CB7-CD4DA9F7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nb-NO" b="1"/>
              <a:t>Skolen ønsker å observere:</a:t>
            </a:r>
          </a:p>
          <a:p>
            <a:r>
              <a:rPr lang="nb-NO"/>
              <a:t>En vanlig dag</a:t>
            </a:r>
          </a:p>
          <a:p>
            <a:r>
              <a:rPr lang="nb-NO"/>
              <a:t>Barna viser frem sine arbeid.</a:t>
            </a:r>
          </a:p>
          <a:p>
            <a:r>
              <a:rPr lang="nb-NO"/>
              <a:t>Barna kan ha forberedt spørsmål de lurer på.</a:t>
            </a:r>
          </a:p>
          <a:p>
            <a:r>
              <a:rPr lang="nb-NO"/>
              <a:t>Observere frilek</a:t>
            </a:r>
          </a:p>
          <a:p>
            <a:r>
              <a:rPr lang="nb-NO"/>
              <a:t>Felles oppgave: lage en figur av piperenser som lærer tar med tilbake til skolen.</a:t>
            </a:r>
          </a:p>
        </p:txBody>
      </p:sp>
    </p:spTree>
    <p:extLst>
      <p:ext uri="{BB962C8B-B14F-4D97-AF65-F5344CB8AC3E}">
        <p14:creationId xmlns:p14="http://schemas.microsoft.com/office/powerpoint/2010/main" val="239159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C9428-6DB6-91E6-53AC-574E7A0C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b-NO"/>
              <a:t>Veiledet lek og frilek</a:t>
            </a:r>
          </a:p>
        </p:txBody>
      </p:sp>
      <p:pic>
        <p:nvPicPr>
          <p:cNvPr id="31" name="Bilde 31" descr="Et bilde som inneholder person, gulv, vegg, idrett&#10;&#10;Automatisk generert beskrivelse">
            <a:extLst>
              <a:ext uri="{FF2B5EF4-FFF2-40B4-BE49-F238E27FC236}">
                <a16:creationId xmlns:a16="http://schemas.microsoft.com/office/drawing/2014/main" id="{9923F53F-16D9-CF14-87F4-9614EBCB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4" r="15806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A8C51FF-68E6-EF9C-6DD3-3D07DD62F6B1}"/>
              </a:ext>
            </a:extLst>
          </p:cNvPr>
          <p:cNvSpPr txBox="1"/>
          <p:nvPr/>
        </p:nvSpPr>
        <p:spPr>
          <a:xfrm>
            <a:off x="1080887" y="5664147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B7797B15-AD49-453F-8F57-0F5EE486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180976"/>
              </p:ext>
            </p:extLst>
          </p:nvPr>
        </p:nvGraphicFramePr>
        <p:xfrm>
          <a:off x="5980954" y="2603500"/>
          <a:ext cx="5211979" cy="3648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47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FC9428-6DB6-91E6-53AC-574E7A0C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nb-NO"/>
              <a:t>Hvordan kan vi hjemme bidra til en god start?</a:t>
            </a:r>
          </a:p>
        </p:txBody>
      </p:sp>
      <p:pic>
        <p:nvPicPr>
          <p:cNvPr id="31" name="Bilde 31" descr="Et bilde som inneholder person, gulv, vegg, idrett&#10;&#10;Automatisk generert beskrivelse">
            <a:extLst>
              <a:ext uri="{FF2B5EF4-FFF2-40B4-BE49-F238E27FC236}">
                <a16:creationId xmlns:a16="http://schemas.microsoft.com/office/drawing/2014/main" id="{9923F53F-16D9-CF14-87F4-9614EBCBF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74" r="15806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A8C51FF-68E6-EF9C-6DD3-3D07DD62F6B1}"/>
              </a:ext>
            </a:extLst>
          </p:cNvPr>
          <p:cNvSpPr txBox="1"/>
          <p:nvPr/>
        </p:nvSpPr>
        <p:spPr>
          <a:xfrm>
            <a:off x="1080887" y="5664147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B7797B15-AD49-453F-8F57-0F5EE486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82227"/>
              </p:ext>
            </p:extLst>
          </p:nvPr>
        </p:nvGraphicFramePr>
        <p:xfrm>
          <a:off x="5980954" y="2603500"/>
          <a:ext cx="5211979" cy="3648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470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tyrer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E54319-18A7-460F-8AF5-B16A1DF3C672}">
  <we:reference id="22ff87a5-132f-4d52-9e97-94d888e4dd91" version="3.1.0.0" store="EXCatalog" storeType="EXCatalog"/>
  <we:alternateReferences>
    <we:reference id="WA104380050" version="3.1.0.0" store="nb-NO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{BC3253CA-3443-4937-AB19-EF2F13941CF1}tf02900722</Template>
  <Application>Microsoft Office PowerPoint</Application>
  <PresentationFormat>Widescreen</PresentationFormat>
  <Slides>15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Ion-styrerom</vt:lpstr>
      <vt:lpstr>Velkommen til foreldremøte Skolestartere høst 2022. </vt:lpstr>
      <vt:lpstr>Agenda</vt:lpstr>
      <vt:lpstr>Barnehagene- lek, læring og trivsel</vt:lpstr>
      <vt:lpstr>2 år med pandemi- hvilke konsekvenser har det for barna våre? Forskning hentet fra Nasjonalt kunnskapssenter for vold og traumatisk stress og universitetet i Stavanger.</vt:lpstr>
      <vt:lpstr>Overgangsobjekter- nøkkelen til trygg overgang.</vt:lpstr>
      <vt:lpstr>Lek, læring og trivsel -rutiner</vt:lpstr>
      <vt:lpstr>Besøksdager – skolen besøker alle barnehagene</vt:lpstr>
      <vt:lpstr>Veiledet lek og frilek</vt:lpstr>
      <vt:lpstr>Hvordan kan vi hjemme bidra til en god start?</vt:lpstr>
      <vt:lpstr>Hvordan ser en skole- AKS dag ut?</vt:lpstr>
      <vt:lpstr>Aktivitetskolen  - Barndommens egenverdi</vt:lpstr>
      <vt:lpstr>Aktivitetskolen</vt:lpstr>
      <vt:lpstr>Aktivitetsskolen - Skoleklar</vt:lpstr>
      <vt:lpstr>Praktisk huskeliste</vt:lpstr>
      <vt:lpstr>Viktige datoer for tiden fremover.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våren 2022</dc:title>
  <dc:creator>Emma Marlene Rudsli</dc:creator>
  <cp:revision>115</cp:revision>
  <dcterms:created xsi:type="dcterms:W3CDTF">2022-03-14T13:06:31Z</dcterms:created>
  <dcterms:modified xsi:type="dcterms:W3CDTF">2022-04-28T13:51:01Z</dcterms:modified>
</cp:coreProperties>
</file>