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4" r:id="rId6"/>
    <p:sldId id="268" r:id="rId7"/>
    <p:sldId id="267" r:id="rId8"/>
    <p:sldId id="265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20.11.2017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1465263"/>
            <a:ext cx="9177230" cy="53927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6090334"/>
            <a:ext cx="9177230" cy="783566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tavl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425600"/>
            <a:ext cx="9160214" cy="5448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rolig2c_ba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288613"/>
            <a:ext cx="9138864" cy="54356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 GK/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c_ungd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99"/>
            <a:ext cx="9144000" cy="54386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Rolig1_bokstavbakgrun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" y="1409699"/>
            <a:ext cx="9160216" cy="54483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406525" y="1400175"/>
            <a:ext cx="7737475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 smtClean="0"/>
              <a:t>Skolenavn settes inn her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" y="0"/>
            <a:ext cx="9138614" cy="6769100"/>
          </a:xfrm>
          <a:prstGeom prst="rect">
            <a:avLst/>
          </a:prstGeom>
          <a:solidFill>
            <a:srgbClr val="0077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20.11.2017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20.11.2017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sloskolen.ist-asp.com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32717" y="2852936"/>
            <a:ext cx="4894312" cy="666917"/>
          </a:xfrm>
        </p:spPr>
        <p:txBody>
          <a:bodyPr/>
          <a:lstStyle/>
          <a:p>
            <a:r>
              <a:rPr lang="nb-NO" dirty="0" smtClean="0"/>
              <a:t>Foreldremøte AKS – P/D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7504" y="3969060"/>
            <a:ext cx="4896544" cy="648072"/>
          </a:xfrm>
        </p:spPr>
        <p:txBody>
          <a:bodyPr/>
          <a:lstStyle/>
          <a:p>
            <a:r>
              <a:rPr lang="nb-NO" dirty="0" smtClean="0"/>
              <a:t>Ellingsrudåsen skole 22.november 2017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Ellingsrudåsen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1608"/>
            <a:ext cx="2267744" cy="14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Agenda	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4896544" cy="3168352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smtClean="0"/>
              <a:t>Hjemmesiden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smtClean="0"/>
              <a:t>Ny </a:t>
            </a:r>
            <a:r>
              <a:rPr lang="nb-NO" dirty="0"/>
              <a:t>søknadsportal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smtClean="0"/>
              <a:t>Rutiner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smtClean="0"/>
              <a:t>Kort </a:t>
            </a:r>
            <a:r>
              <a:rPr lang="nb-NO" dirty="0"/>
              <a:t>info fra baseleder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Kort spørreundersøkelse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 err="1"/>
              <a:t>Læringsstøttende</a:t>
            </a:r>
            <a:r>
              <a:rPr lang="nb-NO" dirty="0"/>
              <a:t> </a:t>
            </a:r>
            <a:r>
              <a:rPr lang="nb-NO" dirty="0" smtClean="0"/>
              <a:t>aktiviteter</a:t>
            </a:r>
            <a:endParaRPr lang="nb-N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dirty="0"/>
              <a:t>Annet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Ellingsrudåsen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49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Hjemmeside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4896544" cy="361087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Årsplaner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Månedsplaner og </a:t>
            </a:r>
            <a:r>
              <a:rPr lang="nb-NO" sz="3600" dirty="0" err="1" smtClean="0"/>
              <a:t>matmeny</a:t>
            </a:r>
            <a:endParaRPr lang="nb-NO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Rutiner/samarbeid skole</a:t>
            </a:r>
            <a:endParaRPr lang="nb-NO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Ønsker fra dere?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Ellingsrudåsen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12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Ny søknadsportal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4896544" cy="3826903"/>
          </a:xfrm>
        </p:spPr>
        <p:txBody>
          <a:bodyPr/>
          <a:lstStyle/>
          <a:p>
            <a:r>
              <a:rPr lang="nb-NO" dirty="0">
                <a:hlinkClick r:id="rId2"/>
              </a:rPr>
              <a:t>https://osloskolen.ist-asp.com/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Ellingsrudåsen skole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07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</a:t>
            </a:r>
            <a:r>
              <a:rPr lang="nb-NO" dirty="0" smtClean="0"/>
              <a:t>nfo fra baseleder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7472054" cy="3682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Info om vanlig AKS-dag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Uteområdet vårt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Matsituasjon</a:t>
            </a:r>
          </a:p>
          <a:p>
            <a:endParaRPr lang="nb-NO" sz="36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Ellingsrudåsen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286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Læringsstøttende</a:t>
            </a:r>
            <a:r>
              <a:rPr lang="nb-NO" dirty="0" smtClean="0"/>
              <a:t> aktiviteter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8" y="2482416"/>
            <a:ext cx="4896544" cy="35388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Hva var målet?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Hva lærte 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Hva kjenner du igjen?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Kunne denne aktiviteten blitt brukt til andre fag?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Ellingsrudåsen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740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Annet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Ellingsrudåsen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19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84784"/>
            <a:ext cx="5953125" cy="455295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Ellingsrudåsen 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36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mal_Osloskol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ppmal_Osloskolen</Template>
  <TotalTime>336</TotalTime>
  <Words>89</Words>
  <Application>Microsoft Office PowerPoint</Application>
  <PresentationFormat>Skjermfremvisning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</vt:lpstr>
      <vt:lpstr>Times New Roman</vt:lpstr>
      <vt:lpstr>ppmal_Osloskolen</vt:lpstr>
      <vt:lpstr>Foreldremøte AKS – P/D </vt:lpstr>
      <vt:lpstr>Agenda </vt:lpstr>
      <vt:lpstr>Hjemmeside</vt:lpstr>
      <vt:lpstr>Ny søknadsportal</vt:lpstr>
      <vt:lpstr>Info fra baseleder</vt:lpstr>
      <vt:lpstr>Læringsstøttende aktiviteter </vt:lpstr>
      <vt:lpstr>Annet</vt:lpstr>
      <vt:lpstr>PowerPoint-presentasjon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Hilde Røssum</dc:creator>
  <cp:lastModifiedBy>Jens André Hansen</cp:lastModifiedBy>
  <cp:revision>80</cp:revision>
  <dcterms:created xsi:type="dcterms:W3CDTF">2014-01-26T19:41:44Z</dcterms:created>
  <dcterms:modified xsi:type="dcterms:W3CDTF">2017-11-20T06:01:48Z</dcterms:modified>
</cp:coreProperties>
</file>