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8" r:id="rId4"/>
    <p:sldId id="262" r:id="rId5"/>
    <p:sldId id="264" r:id="rId6"/>
    <p:sldId id="269" r:id="rId7"/>
    <p:sldId id="267" r:id="rId8"/>
    <p:sldId id="265" r:id="rId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20.11.2017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20.11.2017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sloskolen.ist-asp.com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32717" y="2852936"/>
            <a:ext cx="4894312" cy="666917"/>
          </a:xfrm>
        </p:spPr>
        <p:txBody>
          <a:bodyPr/>
          <a:lstStyle/>
          <a:p>
            <a:r>
              <a:rPr lang="nb-NO" dirty="0" smtClean="0"/>
              <a:t>Foreldremøte AKS - Fanten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7504" y="3969060"/>
            <a:ext cx="4896544" cy="648072"/>
          </a:xfrm>
        </p:spPr>
        <p:txBody>
          <a:bodyPr/>
          <a:lstStyle/>
          <a:p>
            <a:r>
              <a:rPr lang="nb-NO" dirty="0" smtClean="0"/>
              <a:t>Ellingsrudåsen skole 20.november 2017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1608"/>
            <a:ext cx="2267744" cy="14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Agenda	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4896544" cy="3168352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Hjemmesiden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Ny søknadsportal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Rutiner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Kort info fra baseleder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Læringsstøttende</a:t>
            </a:r>
            <a:r>
              <a:rPr lang="nb-NO" dirty="0" smtClean="0"/>
              <a:t> aktiviteter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Kort </a:t>
            </a:r>
            <a:r>
              <a:rPr lang="nb-NO" dirty="0"/>
              <a:t>spørreundersøkelse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9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Hjemmeside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4896544" cy="36108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Årsplaner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Månedsplaner og </a:t>
            </a:r>
            <a:r>
              <a:rPr lang="nb-NO" sz="3200" dirty="0" err="1" smtClean="0"/>
              <a:t>matmeny</a:t>
            </a:r>
            <a:endParaRPr lang="nb-N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Rutiner/samarbeid 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Ønsker fra dere?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38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Ny søknadsportal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https://osloskolen.ist-asp.com/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78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dirty="0" smtClean="0"/>
              <a:t>nfo fra baseleder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6823982" cy="33228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Info om vanlig AKS-dag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Uteområdet vårt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Matsituasjon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86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Læringsstøttende</a:t>
            </a:r>
            <a:r>
              <a:rPr lang="nb-NO" dirty="0" smtClean="0"/>
              <a:t> aktiviteter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4896544" cy="35388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Hva var </a:t>
            </a:r>
            <a:r>
              <a:rPr lang="nb-NO" dirty="0" smtClean="0"/>
              <a:t>målet med aktiviteten?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Hva lærte 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Kjente dere igjen </a:t>
            </a:r>
            <a:r>
              <a:rPr lang="nb-NO" dirty="0" smtClean="0"/>
              <a:t>noe av dette?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Kunne </a:t>
            </a:r>
            <a:r>
              <a:rPr lang="nb-NO" dirty="0" smtClean="0"/>
              <a:t>denne aktiviteten blitt brukt til å lære andre ting</a:t>
            </a:r>
            <a:r>
              <a:rPr lang="nb-NO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Andre tanker rundt </a:t>
            </a:r>
            <a:r>
              <a:rPr lang="nb-NO" dirty="0" err="1" smtClean="0"/>
              <a:t>læringsstøttende</a:t>
            </a:r>
            <a:r>
              <a:rPr lang="nb-NO" dirty="0" smtClean="0"/>
              <a:t> aktiviteter?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23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Annet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Innspill og tilbakemeldinger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196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59531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6754"/>
      </p:ext>
    </p:extLst>
  </p:cSld>
  <p:clrMapOvr>
    <a:masterClrMapping/>
  </p:clrMapOvr>
</p:sld>
</file>

<file path=ppt/theme/theme1.xml><?xml version="1.0" encoding="utf-8"?>
<a:theme xmlns:a="http://schemas.openxmlformats.org/drawingml/2006/main" name="ppmal_Osloskol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ppmal_Osloskolen</Template>
  <TotalTime>411</TotalTime>
  <Words>104</Words>
  <Application>Microsoft Office PowerPoint</Application>
  <PresentationFormat>Skjermfremvisning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Times New Roman</vt:lpstr>
      <vt:lpstr>ppmal_Osloskolen</vt:lpstr>
      <vt:lpstr>Foreldremøte AKS - Fanten </vt:lpstr>
      <vt:lpstr>Agenda </vt:lpstr>
      <vt:lpstr>Hjemmeside</vt:lpstr>
      <vt:lpstr>Ny søknadsportal</vt:lpstr>
      <vt:lpstr>Info fra baseleder</vt:lpstr>
      <vt:lpstr>Læringsstøttende aktiviteter </vt:lpstr>
      <vt:lpstr>Annet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Hilde Røssum</dc:creator>
  <cp:lastModifiedBy>Hilde Røssum</cp:lastModifiedBy>
  <cp:revision>85</cp:revision>
  <cp:lastPrinted>2017-11-20T13:10:39Z</cp:lastPrinted>
  <dcterms:created xsi:type="dcterms:W3CDTF">2014-01-26T19:41:44Z</dcterms:created>
  <dcterms:modified xsi:type="dcterms:W3CDTF">2017-11-20T14:59:44Z</dcterms:modified>
</cp:coreProperties>
</file>